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68" r:id="rId3"/>
    <p:sldId id="270" r:id="rId4"/>
    <p:sldId id="271" r:id="rId5"/>
    <p:sldId id="278" r:id="rId6"/>
    <p:sldId id="279" r:id="rId7"/>
    <p:sldId id="280" r:id="rId8"/>
    <p:sldId id="272" r:id="rId9"/>
    <p:sldId id="291" r:id="rId10"/>
    <p:sldId id="293" r:id="rId11"/>
    <p:sldId id="294" r:id="rId12"/>
    <p:sldId id="282" r:id="rId13"/>
    <p:sldId id="292" r:id="rId14"/>
    <p:sldId id="258" r:id="rId15"/>
    <p:sldId id="257" r:id="rId16"/>
    <p:sldId id="284" r:id="rId17"/>
    <p:sldId id="276" r:id="rId18"/>
    <p:sldId id="285" r:id="rId19"/>
    <p:sldId id="281" r:id="rId20"/>
    <p:sldId id="295" r:id="rId21"/>
    <p:sldId id="289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2" autoAdjust="0"/>
    <p:restoredTop sz="94660" autoAdjust="0"/>
  </p:normalViewPr>
  <p:slideViewPr>
    <p:cSldViewPr>
      <p:cViewPr varScale="1">
        <p:scale>
          <a:sx n="92" d="100"/>
          <a:sy n="92" d="100"/>
        </p:scale>
        <p:origin x="13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30391-B925-4F37-89AE-350AFC21BA75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74BAC-5F3F-45C8-A469-73DA186F85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8653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4BAC-5F3F-45C8-A469-73DA186F855D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43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9FE6F6-5540-4EDC-8318-C8BA06FE256F}" type="datetimeFigureOut">
              <a:rPr lang="hr-HR" smtClean="0"/>
              <a:t>27.9.2016.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641ACB-DCD0-4275-ABF4-6578DB3FBCC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KOMINATORNO LOGIČKI ZADATCI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444080"/>
          </a:xfrm>
        </p:spPr>
        <p:txBody>
          <a:bodyPr>
            <a:normAutofit lnSpcReduction="10000"/>
          </a:bodyPr>
          <a:lstStyle/>
          <a:p>
            <a:endParaRPr lang="hr-HR" sz="3200" dirty="0" smtClean="0"/>
          </a:p>
          <a:p>
            <a:r>
              <a:rPr lang="hr-HR" sz="3200" dirty="0" smtClean="0"/>
              <a:t>RJEŠAVANJE PROBLEMA</a:t>
            </a:r>
          </a:p>
          <a:p>
            <a:endParaRPr lang="hr-HR" dirty="0"/>
          </a:p>
          <a:p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Kako mu pristupiti i kako ne odustati?</a:t>
            </a:r>
          </a:p>
          <a:p>
            <a:r>
              <a:rPr lang="hr-H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92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Općinsko </a:t>
            </a:r>
            <a:r>
              <a:rPr lang="hr-HR" i="1" dirty="0" smtClean="0"/>
              <a:t>2012., 5. </a:t>
            </a:r>
            <a:r>
              <a:rPr lang="hr-HR" i="1" dirty="0"/>
              <a:t>razred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200" dirty="0"/>
              <a:t>Koliko ima troznamenkastih </a:t>
            </a:r>
            <a:r>
              <a:rPr lang="hr-HR" sz="3200" dirty="0" smtClean="0"/>
              <a:t>prirodnih </a:t>
            </a:r>
            <a:r>
              <a:rPr lang="hr-HR" sz="3200" dirty="0"/>
              <a:t>brojeva kojima je umnožak znamenaka jednak </a:t>
            </a:r>
            <a:r>
              <a:rPr lang="hr-HR" sz="3200" dirty="0" smtClean="0"/>
              <a:t>28</a:t>
            </a:r>
            <a:r>
              <a:rPr lang="hr-HR" sz="3200" dirty="0"/>
              <a:t>? Napiši ih!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722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Općinsko </a:t>
            </a:r>
            <a:r>
              <a:rPr lang="hr-HR" i="1" dirty="0" smtClean="0"/>
              <a:t>2009., 5. </a:t>
            </a:r>
            <a:r>
              <a:rPr lang="hr-HR" i="1" dirty="0"/>
              <a:t>razred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200" dirty="0"/>
              <a:t>Koliko ima prirodnih brojeva manjih od 1000 koji nisu djeljivi ni sa 7 ni s 11?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239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i="1" dirty="0" smtClean="0"/>
              <a:t>Općinsko 2016., 7. razred</a:t>
            </a:r>
            <a:endParaRPr lang="hr-HR" sz="3200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err="1"/>
              <a:t>Micek</a:t>
            </a:r>
            <a:r>
              <a:rPr lang="hr-HR" sz="3600" dirty="0"/>
              <a:t> pakira bombone u vrećice. Na raspolaganju ima tri vrste bombona: karamele, čokoladne puslice i gumene bombone. Ako u svakoj vrećici mora biti točno 6 bombona i barem 1 bombon svake vrste, koliko različitih vrećica može složiti? </a:t>
            </a:r>
          </a:p>
        </p:txBody>
      </p:sp>
    </p:spTree>
    <p:extLst>
      <p:ext uri="{BB962C8B-B14F-4D97-AF65-F5344CB8AC3E}">
        <p14:creationId xmlns:p14="http://schemas.microsoft.com/office/powerpoint/2010/main" val="307572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Općinsko </a:t>
            </a:r>
            <a:r>
              <a:rPr lang="hr-HR" i="1" dirty="0" smtClean="0"/>
              <a:t>2011., 5. </a:t>
            </a:r>
            <a:r>
              <a:rPr lang="hr-HR" i="1" dirty="0"/>
              <a:t>razred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 smtClean="0"/>
              <a:t>Zadana </a:t>
            </a:r>
            <a:r>
              <a:rPr lang="hr-HR" sz="3200" dirty="0"/>
              <a:t>su dva usporedna pravca </a:t>
            </a:r>
            <a:r>
              <a:rPr lang="hr-HR" sz="3200" i="1" dirty="0" smtClean="0"/>
              <a:t>a</a:t>
            </a:r>
            <a:r>
              <a:rPr lang="hr-HR" sz="3200" dirty="0" smtClean="0"/>
              <a:t> i </a:t>
            </a:r>
            <a:r>
              <a:rPr lang="hr-HR" sz="3200" i="1" dirty="0" smtClean="0"/>
              <a:t>b</a:t>
            </a:r>
            <a:r>
              <a:rPr lang="hr-HR" sz="3200" dirty="0" smtClean="0"/>
              <a:t>. </a:t>
            </a:r>
            <a:r>
              <a:rPr lang="hr-HR" sz="3200" dirty="0"/>
              <a:t>Na pravcu </a:t>
            </a:r>
            <a:r>
              <a:rPr lang="hr-HR" sz="3200" i="1" dirty="0" smtClean="0"/>
              <a:t>a </a:t>
            </a:r>
            <a:r>
              <a:rPr lang="hr-HR" sz="3200" dirty="0" smtClean="0"/>
              <a:t>istakni </a:t>
            </a:r>
            <a:r>
              <a:rPr lang="hr-HR" sz="3200" dirty="0"/>
              <a:t>redom </a:t>
            </a:r>
            <a:r>
              <a:rPr lang="hr-HR" sz="3200" dirty="0" smtClean="0"/>
              <a:t>točke </a:t>
            </a:r>
            <a:r>
              <a:rPr lang="hr-HR" sz="3200" i="1" dirty="0" smtClean="0"/>
              <a:t>A</a:t>
            </a:r>
            <a:r>
              <a:rPr lang="hr-HR" sz="3200" dirty="0" smtClean="0"/>
              <a:t>, </a:t>
            </a:r>
            <a:r>
              <a:rPr lang="hr-HR" sz="3200" i="1" dirty="0" smtClean="0"/>
              <a:t>B</a:t>
            </a:r>
            <a:r>
              <a:rPr lang="hr-HR" sz="3200" dirty="0" smtClean="0"/>
              <a:t>, </a:t>
            </a:r>
            <a:r>
              <a:rPr lang="hr-HR" sz="3200" i="1" dirty="0" smtClean="0"/>
              <a:t>C</a:t>
            </a:r>
            <a:r>
              <a:rPr lang="hr-HR" sz="3200" dirty="0" smtClean="0"/>
              <a:t> i </a:t>
            </a:r>
            <a:r>
              <a:rPr lang="hr-HR" sz="3200" i="1" dirty="0" smtClean="0"/>
              <a:t>D</a:t>
            </a:r>
            <a:r>
              <a:rPr lang="hr-HR" sz="3200" dirty="0" smtClean="0"/>
              <a:t>, </a:t>
            </a:r>
            <a:r>
              <a:rPr lang="hr-HR" sz="3200" dirty="0"/>
              <a:t>a </a:t>
            </a:r>
            <a:r>
              <a:rPr lang="hr-HR" sz="3200" dirty="0" smtClean="0"/>
              <a:t>na pravcu </a:t>
            </a:r>
            <a:r>
              <a:rPr lang="hr-HR" sz="3200" i="1" dirty="0" smtClean="0"/>
              <a:t>b</a:t>
            </a:r>
            <a:r>
              <a:rPr lang="hr-HR" sz="3200" dirty="0" smtClean="0"/>
              <a:t> redom točke </a:t>
            </a:r>
            <a:r>
              <a:rPr lang="hr-HR" sz="3200" i="1" dirty="0" smtClean="0"/>
              <a:t>E</a:t>
            </a:r>
            <a:r>
              <a:rPr lang="hr-HR" sz="3200" dirty="0" smtClean="0"/>
              <a:t>, </a:t>
            </a:r>
            <a:r>
              <a:rPr lang="hr-HR" sz="3200" i="1" dirty="0" smtClean="0"/>
              <a:t>F</a:t>
            </a:r>
            <a:r>
              <a:rPr lang="hr-HR" sz="3200" dirty="0" smtClean="0"/>
              <a:t> i </a:t>
            </a:r>
            <a:r>
              <a:rPr lang="hr-HR" sz="3200" i="1" dirty="0" smtClean="0"/>
              <a:t>G</a:t>
            </a:r>
            <a:r>
              <a:rPr lang="hr-HR" sz="3200" dirty="0" smtClean="0"/>
              <a:t>. </a:t>
            </a:r>
            <a:r>
              <a:rPr lang="hr-HR" sz="3200" dirty="0"/>
              <a:t>Koliko je </a:t>
            </a:r>
            <a:r>
              <a:rPr lang="hr-HR" sz="3200" dirty="0" smtClean="0"/>
              <a:t>četverokuta određeno </a:t>
            </a:r>
            <a:r>
              <a:rPr lang="hr-HR" sz="3200" dirty="0"/>
              <a:t>tim </a:t>
            </a:r>
            <a:r>
              <a:rPr lang="hr-HR" sz="3200" dirty="0" smtClean="0"/>
              <a:t>točkama</a:t>
            </a:r>
            <a:r>
              <a:rPr lang="hr-HR" sz="3200" dirty="0"/>
              <a:t>?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17648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i="1" dirty="0" smtClean="0"/>
              <a:t>Općinsko 2016., 6. razred </a:t>
            </a:r>
            <a:endParaRPr lang="hr-HR" sz="3200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Ako kvadrat podijelimo na 4 jednaka kvadrata, dobit ćemo 9 točaka prikazanih na slici. Ako ga podijelimo na 9 jednakih kvadrata, dobivamo 16 točaka. Koliko će takvih točaka biti ako kvadrat podijelimo na 3600 jednakih kvadrata? </a:t>
            </a:r>
            <a:endParaRPr lang="hr-HR" sz="3200" dirty="0" smtClean="0"/>
          </a:p>
          <a:p>
            <a:pPr marL="0" indent="0">
              <a:buNone/>
            </a:pPr>
            <a:endParaRPr lang="hr-HR" sz="3600" dirty="0"/>
          </a:p>
        </p:txBody>
      </p:sp>
      <p:pic>
        <p:nvPicPr>
          <p:cNvPr id="4" name="Picture 973"/>
          <p:cNvPicPr/>
          <p:nvPr/>
        </p:nvPicPr>
        <p:blipFill>
          <a:blip r:embed="rId2"/>
          <a:stretch>
            <a:fillRect/>
          </a:stretch>
        </p:blipFill>
        <p:spPr>
          <a:xfrm>
            <a:off x="3059832" y="4509120"/>
            <a:ext cx="3096344" cy="180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0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r>
              <a:rPr lang="hr-HR" sz="3200" i="1" dirty="0" smtClean="0"/>
              <a:t>Općinsko 2011., </a:t>
            </a:r>
            <a:r>
              <a:rPr lang="hr-HR" sz="3200" i="1" dirty="0"/>
              <a:t>7</a:t>
            </a:r>
            <a:r>
              <a:rPr lang="hr-HR" sz="3200" i="1" dirty="0" smtClean="0"/>
              <a:t>. razred</a:t>
            </a:r>
            <a:endParaRPr lang="hr-HR" sz="3200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Premjesti samo jednu šibicu tako da dobiješ točnu jednakost te odredi sva rješenja: </a:t>
            </a:r>
            <a:br>
              <a:rPr lang="hr-HR" sz="3600" dirty="0"/>
            </a:br>
            <a:endParaRPr lang="hr-HR" sz="3200" dirty="0"/>
          </a:p>
          <a:p>
            <a:pPr marL="0" indent="0" algn="ctr">
              <a:buNone/>
            </a:pPr>
            <a:r>
              <a:rPr lang="hr-HR" sz="9600" dirty="0" smtClean="0">
                <a:latin typeface="Arial Narrow" panose="020B0606020202030204" pitchFamily="34" charset="0"/>
              </a:rPr>
              <a:t>XVI </a:t>
            </a:r>
            <a:r>
              <a:rPr lang="hr-HR" sz="9600" dirty="0">
                <a:latin typeface="Arial Narrow" panose="020B0606020202030204" pitchFamily="34" charset="0"/>
              </a:rPr>
              <a:t>+</a:t>
            </a:r>
            <a:r>
              <a:rPr lang="hr-HR" sz="9600" dirty="0" smtClean="0">
                <a:latin typeface="Arial Narrow" panose="020B0606020202030204" pitchFamily="34" charset="0"/>
              </a:rPr>
              <a:t> </a:t>
            </a:r>
            <a:r>
              <a:rPr lang="hr-HR" sz="9600" dirty="0">
                <a:latin typeface="Arial Narrow" panose="020B0606020202030204" pitchFamily="34" charset="0"/>
              </a:rPr>
              <a:t>V</a:t>
            </a:r>
            <a:r>
              <a:rPr lang="hr-HR" sz="9600" dirty="0" smtClean="0">
                <a:latin typeface="Arial Narrow" panose="020B0606020202030204" pitchFamily="34" charset="0"/>
              </a:rPr>
              <a:t> = XIX </a:t>
            </a:r>
            <a:endParaRPr lang="hr-HR" sz="9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zadaci</a:t>
            </a:r>
            <a:endParaRPr lang="hr-HR" dirty="0"/>
          </a:p>
        </p:txBody>
      </p:sp>
      <p:pic>
        <p:nvPicPr>
          <p:cNvPr id="7" name="Rezervirano mjesto slike 6"/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3" b="1625"/>
          <a:stretch/>
        </p:blipFill>
        <p:spPr>
          <a:xfrm>
            <a:off x="457200" y="1772816"/>
            <a:ext cx="7920136" cy="4756572"/>
          </a:xfrm>
        </p:spPr>
      </p:pic>
    </p:spTree>
    <p:extLst>
      <p:ext uri="{BB962C8B-B14F-4D97-AF65-F5344CB8AC3E}">
        <p14:creationId xmlns:p14="http://schemas.microsoft.com/office/powerpoint/2010/main" val="66932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 1: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3200" dirty="0"/>
              <a:t>Svaka od četiri djevojke zna jedan od stranih jezika i svira jedan od muzičkih </a:t>
            </a:r>
            <a:r>
              <a:rPr lang="hr-HR" sz="3200" dirty="0" smtClean="0"/>
              <a:t>instrumenata. Ana </a:t>
            </a:r>
            <a:r>
              <a:rPr lang="hr-HR" sz="3200" dirty="0"/>
              <a:t>svira klavir i ne zna </a:t>
            </a:r>
            <a:r>
              <a:rPr lang="hr-HR" sz="3200" dirty="0" smtClean="0"/>
              <a:t>talijanski. Branka </a:t>
            </a:r>
            <a:r>
              <a:rPr lang="hr-HR" sz="3200" dirty="0"/>
              <a:t>svira gitaru i ne zna </a:t>
            </a:r>
            <a:r>
              <a:rPr lang="hr-HR" sz="3200" dirty="0" smtClean="0"/>
              <a:t>njemački. Dora </a:t>
            </a:r>
            <a:r>
              <a:rPr lang="hr-HR" sz="3200" dirty="0"/>
              <a:t>ne svira violinu i ne zna </a:t>
            </a:r>
            <a:r>
              <a:rPr lang="hr-HR" sz="3200" dirty="0" smtClean="0"/>
              <a:t>engleski. Karla </a:t>
            </a:r>
            <a:r>
              <a:rPr lang="hr-HR" sz="3200" dirty="0"/>
              <a:t>ne svira harmoniku i ne zna </a:t>
            </a:r>
            <a:r>
              <a:rPr lang="hr-HR" sz="3200" dirty="0" smtClean="0"/>
              <a:t>njemački. Ona </a:t>
            </a:r>
            <a:r>
              <a:rPr lang="hr-HR" sz="3200" dirty="0"/>
              <a:t>koja zna francuski svira </a:t>
            </a:r>
            <a:r>
              <a:rPr lang="hr-HR" sz="3200" dirty="0" smtClean="0"/>
              <a:t>violinu. Ona </a:t>
            </a:r>
            <a:r>
              <a:rPr lang="hr-HR" sz="3200" dirty="0"/>
              <a:t>koja svira gitaru ne zna </a:t>
            </a:r>
            <a:r>
              <a:rPr lang="hr-HR" sz="3200" dirty="0" smtClean="0"/>
              <a:t>talijanski.</a:t>
            </a:r>
            <a:br>
              <a:rPr lang="hr-HR" sz="3200" dirty="0" smtClean="0"/>
            </a:br>
            <a:r>
              <a:rPr lang="hr-HR" sz="3200" dirty="0" smtClean="0"/>
              <a:t>Na </a:t>
            </a:r>
            <a:r>
              <a:rPr lang="hr-HR" sz="3200" dirty="0"/>
              <a:t>kojem instrumentu koja svira i koji jezik govori?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8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925504" cy="1270188"/>
          </a:xfrm>
        </p:spPr>
        <p:txBody>
          <a:bodyPr>
            <a:normAutofit/>
          </a:bodyPr>
          <a:lstStyle/>
          <a:p>
            <a:r>
              <a:rPr lang="hr-HR" sz="3200" i="1" dirty="0" smtClean="0"/>
              <a:t>Državno natjecanje 2011. (6. razred)</a:t>
            </a:r>
            <a:endParaRPr lang="hr-HR" sz="3200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2959" y="1412776"/>
            <a:ext cx="7543801" cy="5328592"/>
          </a:xfrm>
        </p:spPr>
        <p:txBody>
          <a:bodyPr>
            <a:normAutofit fontScale="92500"/>
          </a:bodyPr>
          <a:lstStyle/>
          <a:p>
            <a:r>
              <a:rPr lang="hr-HR" dirty="0"/>
              <a:t>Petorica mladića David, Juraj, Miha, Petar i Matija ljetuju u Poreču, Primoštenu, </a:t>
            </a:r>
            <a:r>
              <a:rPr lang="hr-HR" dirty="0" smtClean="0"/>
              <a:t>Biogradu</a:t>
            </a:r>
            <a:r>
              <a:rPr lang="hr-HR" dirty="0"/>
              <a:t>, Šibeniku i </a:t>
            </a:r>
            <a:r>
              <a:rPr lang="hr-HR" dirty="0" err="1"/>
              <a:t>Vrsaru</a:t>
            </a:r>
            <a:r>
              <a:rPr lang="hr-HR" dirty="0"/>
              <a:t>. Imaju i ljetne hobije: plivanje, </a:t>
            </a:r>
            <a:r>
              <a:rPr lang="hr-HR" dirty="0" smtClean="0"/>
              <a:t>vožnja </a:t>
            </a:r>
            <a:r>
              <a:rPr lang="hr-HR" dirty="0"/>
              <a:t>biciklom, brzo </a:t>
            </a:r>
            <a:r>
              <a:rPr lang="hr-HR" dirty="0" smtClean="0"/>
              <a:t>hodanje</a:t>
            </a:r>
            <a:r>
              <a:rPr lang="hr-HR" dirty="0"/>
              <a:t>, ronjenje i jedrenje. Otkrij koji od njih </a:t>
            </a:r>
            <a:r>
              <a:rPr lang="hr-HR" dirty="0" smtClean="0"/>
              <a:t>ljetuje </a:t>
            </a:r>
            <a:r>
              <a:rPr lang="hr-HR" dirty="0"/>
              <a:t>u kojem gradu i kojim se </a:t>
            </a:r>
            <a:r>
              <a:rPr lang="hr-HR" dirty="0" smtClean="0"/>
              <a:t>hobijem </a:t>
            </a:r>
            <a:r>
              <a:rPr lang="hr-HR" dirty="0"/>
              <a:t>bavi ako je poznato sljedeće:</a:t>
            </a:r>
          </a:p>
          <a:p>
            <a:r>
              <a:rPr lang="hr-HR" dirty="0"/>
              <a:t>David vozi bicikl, ali ne u Biogradu, Šibeniku i Poreču.</a:t>
            </a:r>
          </a:p>
          <a:p>
            <a:r>
              <a:rPr lang="hr-HR" dirty="0"/>
              <a:t>Juraj ne ljetuje u Šibeniku.</a:t>
            </a:r>
          </a:p>
          <a:p>
            <a:r>
              <a:rPr lang="hr-HR" dirty="0"/>
              <a:t>Miha ne ljetuje u Poreču i ne voli brzo hodanje.</a:t>
            </a:r>
          </a:p>
          <a:p>
            <a:r>
              <a:rPr lang="hr-HR" dirty="0"/>
              <a:t>Matija je cijelo ljeto ronio.</a:t>
            </a:r>
          </a:p>
          <a:p>
            <a:r>
              <a:rPr lang="hr-HR" dirty="0"/>
              <a:t>Onaj koji ljetuje u </a:t>
            </a:r>
            <a:r>
              <a:rPr lang="hr-HR" dirty="0" err="1" smtClean="0"/>
              <a:t>Vrsaru</a:t>
            </a:r>
            <a:r>
              <a:rPr lang="hr-HR" dirty="0" smtClean="0"/>
              <a:t> </a:t>
            </a:r>
            <a:r>
              <a:rPr lang="hr-HR" dirty="0"/>
              <a:t>cijelo ljeto brzo hoda.</a:t>
            </a:r>
          </a:p>
          <a:p>
            <a:r>
              <a:rPr lang="hr-HR" dirty="0"/>
              <a:t>Petar ne ljetuje u Biogradu, Primoštenu i Poreču. Ne voli brzo hodanje i </a:t>
            </a:r>
          </a:p>
          <a:p>
            <a:r>
              <a:rPr lang="hr-HR" dirty="0"/>
              <a:t>plivanje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853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i="1" dirty="0" smtClean="0"/>
              <a:t>Državno 2009., 5. razred</a:t>
            </a:r>
            <a:endParaRPr lang="hr-HR" sz="3200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3200" dirty="0"/>
              <a:t>Boris, Marko i Zoran igraju košarku, odbojku i rukomet, i pritom svaki od njih igra samo jednu od navedenih igara. Boris i Marko dali su po dvije izjave: </a:t>
            </a:r>
          </a:p>
          <a:p>
            <a:pPr marL="0" indent="0">
              <a:buNone/>
            </a:pPr>
            <a:r>
              <a:rPr lang="hr-HR" sz="3200" dirty="0"/>
              <a:t>Boris: Ja sam odbojkaš, a Zoran igra košarku.</a:t>
            </a:r>
          </a:p>
          <a:p>
            <a:pPr marL="0" indent="0">
              <a:buNone/>
            </a:pPr>
            <a:r>
              <a:rPr lang="hr-HR" sz="3200" dirty="0"/>
              <a:t>Marko: Zoran je rukometaš, a Boris igra košarku.</a:t>
            </a:r>
          </a:p>
          <a:p>
            <a:pPr marL="0" indent="0">
              <a:buNone/>
            </a:pPr>
            <a:r>
              <a:rPr lang="hr-HR" sz="3200" dirty="0"/>
              <a:t>Kod svakog od njih jedan je iskaz točan, a jedan je netočan. Kojim </a:t>
            </a:r>
            <a:r>
              <a:rPr lang="hr-HR" sz="3200" dirty="0" smtClean="0"/>
              <a:t>se </a:t>
            </a:r>
            <a:r>
              <a:rPr lang="hr-HR" sz="3200" dirty="0"/>
              <a:t>sportom bavi svaki od njih? Obrazloži!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641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“Zadatak” ili “problem”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Što je “problem”?</a:t>
            </a:r>
          </a:p>
          <a:p>
            <a:r>
              <a:rPr lang="hr-HR" sz="3200" dirty="0" smtClean="0"/>
              <a:t>Razlikujemo rješavanje “zadatka” od rješavanja “problema”</a:t>
            </a:r>
          </a:p>
          <a:p>
            <a:r>
              <a:rPr lang="hr-HR" sz="3200" dirty="0" smtClean="0"/>
              <a:t>“Zadatak” je pitanje za koje odmah znaš što moraš raditi da bi ga riješio. Podrazumijeva određeno znanje nekih tehnika računanja, ali ne trebaš izmišljati “toplu vodu”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5657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 2: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Od tri olovke, jedna je crvena, jedna bijela i jedna plava. Označiti olovke sa A, B i C. Koje boje imaju olovke ako je točna samo jedna od tri tvrdnje: "A je crvena", "B nije crvena", "C nije plava"?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0612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564904"/>
            <a:ext cx="4593704" cy="990600"/>
          </a:xfrm>
        </p:spPr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940152" y="5445224"/>
            <a:ext cx="2746648" cy="103177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Maja i </a:t>
            </a:r>
            <a:r>
              <a:rPr lang="hr-HR" dirty="0" err="1" smtClean="0"/>
              <a:t>Lugo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138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3931920" cy="63976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Primjer „zadatka”</a:t>
            </a:r>
            <a:endParaRPr lang="hr-HR" sz="32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3931920" cy="4616872"/>
          </a:xfrm>
        </p:spPr>
        <p:txBody>
          <a:bodyPr/>
          <a:lstStyle/>
          <a:p>
            <a:r>
              <a:rPr lang="hr-HR" sz="3200" dirty="0" smtClean="0"/>
              <a:t>Izračunaj 6398</a:t>
            </a:r>
            <a:r>
              <a:rPr lang="hr-HR" sz="3200" dirty="0">
                <a:latin typeface="Calibri" panose="020F0502020204030204" pitchFamily="34" charset="0"/>
                <a:ea typeface="Yu Mincho Demibold" panose="02020600000000000000" pitchFamily="18" charset="-128"/>
              </a:rPr>
              <a:t>∙</a:t>
            </a:r>
            <a:r>
              <a:rPr lang="hr-HR" sz="3200" dirty="0" smtClean="0"/>
              <a:t>5478 bez </a:t>
            </a:r>
            <a:r>
              <a:rPr lang="hr-HR" sz="3200" dirty="0"/>
              <a:t>upotrebe kalkulatora </a:t>
            </a:r>
          </a:p>
          <a:p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788024" y="620688"/>
            <a:ext cx="3931920" cy="63976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Primjer „problema”</a:t>
            </a:r>
            <a:endParaRPr lang="hr-HR" sz="32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6016" y="1700808"/>
            <a:ext cx="429196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/>
              <a:t>Popisivač stanovništva zakuca na vrata i pita ženu koliko djece ima i koliko su stari.</a:t>
            </a:r>
          </a:p>
          <a:p>
            <a:r>
              <a:rPr lang="hr-HR" dirty="0"/>
              <a:t>“Imam tri kćeri, njihove godine su cijeli brojevi a produkt njihovih godina je 36.”</a:t>
            </a:r>
          </a:p>
          <a:p>
            <a:r>
              <a:rPr lang="hr-HR" dirty="0"/>
              <a:t>“To nije dovoljno informacija” – odgovori popisivač</a:t>
            </a:r>
          </a:p>
          <a:p>
            <a:r>
              <a:rPr lang="hr-HR" dirty="0"/>
              <a:t>“Mogla bih vam reći i sumu njihovih godina, ali vi bi ste i dalje bili zbunjeni”</a:t>
            </a:r>
          </a:p>
          <a:p>
            <a:r>
              <a:rPr lang="hr-HR" dirty="0"/>
              <a:t>“Volio bih da mi kažete nešto više”</a:t>
            </a:r>
          </a:p>
          <a:p>
            <a:r>
              <a:rPr lang="hr-HR" dirty="0"/>
              <a:t>“U redu, moja najstarija kćer </a:t>
            </a:r>
            <a:r>
              <a:rPr lang="hr-HR" dirty="0" err="1"/>
              <a:t>Annie</a:t>
            </a:r>
            <a:r>
              <a:rPr lang="hr-HR" dirty="0"/>
              <a:t> voli pse”</a:t>
            </a:r>
          </a:p>
          <a:p>
            <a:pPr>
              <a:buNone/>
            </a:pPr>
            <a:r>
              <a:rPr lang="hr-HR" dirty="0"/>
              <a:t>Koliko godina imaju njene kćeri</a:t>
            </a:r>
            <a:r>
              <a:rPr lang="hr-HR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3664" y="476672"/>
            <a:ext cx="8229600" cy="951384"/>
          </a:xfrm>
        </p:spPr>
        <p:txBody>
          <a:bodyPr/>
          <a:lstStyle/>
          <a:p>
            <a:r>
              <a:rPr lang="hr-HR" smtClean="0"/>
              <a:t>„Nemogući” problem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/>
          <a:lstStyle/>
          <a:p>
            <a:r>
              <a:rPr lang="hr-HR" sz="2800" smtClean="0"/>
              <a:t>Možete li spojiti žute kvadratiće s crvenima na kojima piše isto slovo ali tako da se linije ne dodiruju i ne prelaze okvire velikog kvadrata?</a:t>
            </a:r>
          </a:p>
          <a:p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810272" y="2804801"/>
            <a:ext cx="4176464" cy="3888432"/>
          </a:xfrm>
          <a:prstGeom prst="rect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3386336" y="6045161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538464" y="6045161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5618584" y="6045161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3386336" y="3812913"/>
            <a:ext cx="720080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618584" y="3812913"/>
            <a:ext cx="720080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A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4538464" y="2804801"/>
            <a:ext cx="720080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B</a:t>
            </a:r>
            <a:endParaRPr lang="hr-H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8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391665" y="476672"/>
            <a:ext cx="4040188" cy="1194147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Ovo znam!</a:t>
            </a:r>
            <a:endParaRPr lang="hr-HR" sz="2800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Rezervirano mjesto teksta 18"/>
          <p:cNvSpPr>
            <a:spLocks noGrp="1"/>
          </p:cNvSpPr>
          <p:nvPr>
            <p:ph type="body" sz="quarter" idx="3"/>
          </p:nvPr>
        </p:nvSpPr>
        <p:spPr>
          <a:xfrm>
            <a:off x="4707559" y="692696"/>
            <a:ext cx="3703320" cy="736282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Ovo želim!</a:t>
            </a:r>
            <a:endParaRPr lang="hr-HR" sz="2800" dirty="0"/>
          </a:p>
        </p:txBody>
      </p:sp>
      <p:grpSp>
        <p:nvGrpSpPr>
          <p:cNvPr id="21" name="Grupa 20"/>
          <p:cNvGrpSpPr/>
          <p:nvPr/>
        </p:nvGrpSpPr>
        <p:grpSpPr>
          <a:xfrm>
            <a:off x="467544" y="2276872"/>
            <a:ext cx="3888432" cy="3744416"/>
            <a:chOff x="4211960" y="1340768"/>
            <a:chExt cx="4176464" cy="3888432"/>
          </a:xfrm>
        </p:grpSpPr>
        <p:sp>
          <p:nvSpPr>
            <p:cNvPr id="5" name="Pravokutnik 4"/>
            <p:cNvSpPr/>
            <p:nvPr/>
          </p:nvSpPr>
          <p:spPr>
            <a:xfrm>
              <a:off x="4211960" y="1340768"/>
              <a:ext cx="4176464" cy="3888432"/>
            </a:xfrm>
            <a:prstGeom prst="rect">
              <a:avLst/>
            </a:prstGeom>
            <a:solidFill>
              <a:srgbClr val="00B05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4788024" y="4581128"/>
              <a:ext cx="720080" cy="6480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Pravokutnik 6"/>
            <p:cNvSpPr/>
            <p:nvPr/>
          </p:nvSpPr>
          <p:spPr>
            <a:xfrm>
              <a:off x="5940152" y="4581128"/>
              <a:ext cx="720080" cy="6480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8" name="Pravokutnik 7"/>
            <p:cNvSpPr/>
            <p:nvPr/>
          </p:nvSpPr>
          <p:spPr>
            <a:xfrm>
              <a:off x="7020272" y="4581128"/>
              <a:ext cx="720080" cy="6480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 smtClean="0">
                  <a:solidFill>
                    <a:schemeClr val="tx1"/>
                  </a:solidFill>
                </a:rPr>
                <a:t>C</a:t>
              </a:r>
              <a:endParaRPr lang="hr-HR" sz="4000" dirty="0">
                <a:solidFill>
                  <a:schemeClr val="tx1"/>
                </a:solidFill>
              </a:endParaRPr>
            </a:p>
          </p:txBody>
        </p:sp>
        <p:sp>
          <p:nvSpPr>
            <p:cNvPr id="9" name="Pravokutnik 8"/>
            <p:cNvSpPr/>
            <p:nvPr/>
          </p:nvSpPr>
          <p:spPr>
            <a:xfrm>
              <a:off x="7020272" y="3284984"/>
              <a:ext cx="720080" cy="64807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 smtClean="0">
                  <a:solidFill>
                    <a:schemeClr val="tx1"/>
                  </a:solidFill>
                </a:rPr>
                <a:t>C</a:t>
              </a:r>
              <a:endParaRPr lang="hr-HR" sz="4000" dirty="0">
                <a:solidFill>
                  <a:schemeClr val="tx1"/>
                </a:solidFill>
              </a:endParaRPr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4788024" y="3284984"/>
              <a:ext cx="720080" cy="64807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 smtClean="0">
                  <a:solidFill>
                    <a:schemeClr val="tx1"/>
                  </a:solidFill>
                </a:rPr>
                <a:t>A</a:t>
              </a:r>
              <a:endParaRPr lang="hr-HR" sz="4000" dirty="0">
                <a:solidFill>
                  <a:schemeClr val="tx1"/>
                </a:solidFill>
              </a:endParaRPr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5940152" y="1340768"/>
              <a:ext cx="720080" cy="64807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 smtClean="0">
                  <a:solidFill>
                    <a:schemeClr val="tx1"/>
                  </a:solidFill>
                </a:rPr>
                <a:t>B</a:t>
              </a:r>
              <a:endParaRPr lang="hr-HR" sz="40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Ravni poveznik 12"/>
            <p:cNvCxnSpPr>
              <a:stCxn id="10" idx="2"/>
            </p:cNvCxnSpPr>
            <p:nvPr/>
          </p:nvCxnSpPr>
          <p:spPr>
            <a:xfrm>
              <a:off x="5148064" y="393305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>
              <a:stCxn id="11" idx="2"/>
              <a:endCxn id="7" idx="0"/>
            </p:cNvCxnSpPr>
            <p:nvPr/>
          </p:nvCxnSpPr>
          <p:spPr>
            <a:xfrm>
              <a:off x="6300192" y="1988840"/>
              <a:ext cx="0" cy="25922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>
              <a:off x="7380312" y="393305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a 19"/>
          <p:cNvGrpSpPr/>
          <p:nvPr/>
        </p:nvGrpSpPr>
        <p:grpSpPr>
          <a:xfrm>
            <a:off x="4716016" y="2276872"/>
            <a:ext cx="3888432" cy="3744416"/>
            <a:chOff x="4211960" y="1340768"/>
            <a:chExt cx="4176464" cy="3888432"/>
          </a:xfrm>
        </p:grpSpPr>
        <p:sp>
          <p:nvSpPr>
            <p:cNvPr id="22" name="Pravokutnik 21"/>
            <p:cNvSpPr/>
            <p:nvPr/>
          </p:nvSpPr>
          <p:spPr>
            <a:xfrm>
              <a:off x="4211960" y="1340768"/>
              <a:ext cx="4176464" cy="3888432"/>
            </a:xfrm>
            <a:prstGeom prst="rect">
              <a:avLst/>
            </a:prstGeom>
            <a:solidFill>
              <a:srgbClr val="00B050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>
              <a:off x="4788024" y="4581128"/>
              <a:ext cx="720080" cy="6480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4" name="Pravokutnik 23"/>
            <p:cNvSpPr/>
            <p:nvPr/>
          </p:nvSpPr>
          <p:spPr>
            <a:xfrm>
              <a:off x="5940152" y="4581128"/>
              <a:ext cx="720080" cy="6480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5" name="Pravokutnik 24"/>
            <p:cNvSpPr/>
            <p:nvPr/>
          </p:nvSpPr>
          <p:spPr>
            <a:xfrm>
              <a:off x="7020272" y="4581128"/>
              <a:ext cx="720080" cy="64807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 smtClean="0">
                  <a:solidFill>
                    <a:schemeClr val="tx1"/>
                  </a:solidFill>
                </a:rPr>
                <a:t>C</a:t>
              </a:r>
              <a:endParaRPr lang="hr-HR" sz="4000" dirty="0">
                <a:solidFill>
                  <a:schemeClr val="tx1"/>
                </a:solidFill>
              </a:endParaRPr>
            </a:p>
          </p:txBody>
        </p:sp>
        <p:sp>
          <p:nvSpPr>
            <p:cNvPr id="26" name="Pravokutnik 25"/>
            <p:cNvSpPr/>
            <p:nvPr/>
          </p:nvSpPr>
          <p:spPr>
            <a:xfrm>
              <a:off x="7020272" y="2163321"/>
              <a:ext cx="720080" cy="64807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 smtClean="0">
                  <a:solidFill>
                    <a:schemeClr val="tx1"/>
                  </a:solidFill>
                </a:rPr>
                <a:t>A</a:t>
              </a:r>
              <a:endParaRPr lang="hr-HR" sz="4000" dirty="0">
                <a:solidFill>
                  <a:schemeClr val="tx1"/>
                </a:solidFill>
              </a:endParaRPr>
            </a:p>
          </p:txBody>
        </p:sp>
        <p:sp>
          <p:nvSpPr>
            <p:cNvPr id="27" name="Pravokutnik 26"/>
            <p:cNvSpPr/>
            <p:nvPr/>
          </p:nvSpPr>
          <p:spPr>
            <a:xfrm>
              <a:off x="4788024" y="2163321"/>
              <a:ext cx="720080" cy="64807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 smtClean="0">
                  <a:solidFill>
                    <a:schemeClr val="tx1"/>
                  </a:solidFill>
                </a:rPr>
                <a:t>C</a:t>
              </a:r>
              <a:endParaRPr lang="hr-HR" sz="4000" dirty="0">
                <a:solidFill>
                  <a:schemeClr val="tx1"/>
                </a:solidFill>
              </a:endParaRPr>
            </a:p>
          </p:txBody>
        </p:sp>
        <p:sp>
          <p:nvSpPr>
            <p:cNvPr id="28" name="Pravokutnik 27"/>
            <p:cNvSpPr/>
            <p:nvPr/>
          </p:nvSpPr>
          <p:spPr>
            <a:xfrm>
              <a:off x="5940152" y="1340768"/>
              <a:ext cx="720080" cy="64807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 smtClean="0">
                  <a:solidFill>
                    <a:schemeClr val="tx1"/>
                  </a:solidFill>
                </a:rPr>
                <a:t>B</a:t>
              </a:r>
              <a:endParaRPr lang="hr-HR" sz="4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467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1194147"/>
          </a:xfrm>
        </p:spPr>
        <p:txBody>
          <a:bodyPr>
            <a:normAutofit/>
          </a:bodyPr>
          <a:lstStyle/>
          <a:p>
            <a:pPr algn="ctr"/>
            <a:endParaRPr lang="hr-HR" sz="2800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Rezervirano mjesto teksta 18"/>
          <p:cNvSpPr>
            <a:spLocks noGrp="1"/>
          </p:cNvSpPr>
          <p:nvPr>
            <p:ph type="body" sz="quarter" idx="3"/>
          </p:nvPr>
        </p:nvSpPr>
        <p:spPr>
          <a:xfrm>
            <a:off x="4781237" y="764704"/>
            <a:ext cx="3703320" cy="736282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Želimo:</a:t>
            </a:r>
            <a:endParaRPr lang="hr-HR" sz="2800" dirty="0"/>
          </a:p>
        </p:txBody>
      </p:sp>
      <p:sp>
        <p:nvSpPr>
          <p:cNvPr id="5" name="Pravokutnik 4"/>
          <p:cNvSpPr/>
          <p:nvPr/>
        </p:nvSpPr>
        <p:spPr>
          <a:xfrm>
            <a:off x="467544" y="2276872"/>
            <a:ext cx="3888432" cy="3744416"/>
          </a:xfrm>
          <a:prstGeom prst="rect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1003879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Pravokutnik 6"/>
          <p:cNvSpPr/>
          <p:nvPr/>
        </p:nvSpPr>
        <p:spPr>
          <a:xfrm>
            <a:off x="2076550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Pravokutnik 7"/>
          <p:cNvSpPr/>
          <p:nvPr/>
        </p:nvSpPr>
        <p:spPr>
          <a:xfrm>
            <a:off x="3082179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3131840" y="4149080"/>
            <a:ext cx="648072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003879" y="4149080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A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076550" y="2276872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B</a:t>
            </a:r>
            <a:endParaRPr lang="hr-HR" sz="4000" dirty="0">
              <a:solidFill>
                <a:schemeClr val="tx1"/>
              </a:solidFill>
            </a:endParaRPr>
          </a:p>
        </p:txBody>
      </p:sp>
      <p:cxnSp>
        <p:nvCxnSpPr>
          <p:cNvPr id="13" name="Ravni poveznik 12"/>
          <p:cNvCxnSpPr>
            <a:stCxn id="10" idx="2"/>
          </p:cNvCxnSpPr>
          <p:nvPr/>
        </p:nvCxnSpPr>
        <p:spPr>
          <a:xfrm>
            <a:off x="1339089" y="4773149"/>
            <a:ext cx="0" cy="624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>
            <a:stCxn id="11" idx="2"/>
            <a:endCxn id="7" idx="0"/>
          </p:cNvCxnSpPr>
          <p:nvPr/>
        </p:nvCxnSpPr>
        <p:spPr>
          <a:xfrm>
            <a:off x="2411760" y="2900941"/>
            <a:ext cx="0" cy="24962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3417389" y="4773149"/>
            <a:ext cx="0" cy="624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storučno 30"/>
          <p:cNvSpPr/>
          <p:nvPr/>
        </p:nvSpPr>
        <p:spPr>
          <a:xfrm>
            <a:off x="1691680" y="3429001"/>
            <a:ext cx="1726434" cy="1959428"/>
          </a:xfrm>
          <a:custGeom>
            <a:avLst/>
            <a:gdLst>
              <a:gd name="connsiteX0" fmla="*/ 1855159 w 1855159"/>
              <a:gd name="connsiteY0" fmla="*/ 1949690 h 1949690"/>
              <a:gd name="connsiteX1" fmla="*/ 1844274 w 1855159"/>
              <a:gd name="connsiteY1" fmla="*/ 1721090 h 1949690"/>
              <a:gd name="connsiteX2" fmla="*/ 1822502 w 1855159"/>
              <a:gd name="connsiteY2" fmla="*/ 1699318 h 1949690"/>
              <a:gd name="connsiteX3" fmla="*/ 1811616 w 1855159"/>
              <a:gd name="connsiteY3" fmla="*/ 1666661 h 1949690"/>
              <a:gd name="connsiteX4" fmla="*/ 1768074 w 1855159"/>
              <a:gd name="connsiteY4" fmla="*/ 1568690 h 1949690"/>
              <a:gd name="connsiteX5" fmla="*/ 1757188 w 1855159"/>
              <a:gd name="connsiteY5" fmla="*/ 1536032 h 1949690"/>
              <a:gd name="connsiteX6" fmla="*/ 1746302 w 1855159"/>
              <a:gd name="connsiteY6" fmla="*/ 1492490 h 1949690"/>
              <a:gd name="connsiteX7" fmla="*/ 1680988 w 1855159"/>
              <a:gd name="connsiteY7" fmla="*/ 1394518 h 1949690"/>
              <a:gd name="connsiteX8" fmla="*/ 1670102 w 1855159"/>
              <a:gd name="connsiteY8" fmla="*/ 1361861 h 1949690"/>
              <a:gd name="connsiteX9" fmla="*/ 1626559 w 1855159"/>
              <a:gd name="connsiteY9" fmla="*/ 1318318 h 1949690"/>
              <a:gd name="connsiteX10" fmla="*/ 1604788 w 1855159"/>
              <a:gd name="connsiteY10" fmla="*/ 1285661 h 1949690"/>
              <a:gd name="connsiteX11" fmla="*/ 1583016 w 1855159"/>
              <a:gd name="connsiteY11" fmla="*/ 1263890 h 1949690"/>
              <a:gd name="connsiteX12" fmla="*/ 1550359 w 1855159"/>
              <a:gd name="connsiteY12" fmla="*/ 1209461 h 1949690"/>
              <a:gd name="connsiteX13" fmla="*/ 1495931 w 1855159"/>
              <a:gd name="connsiteY13" fmla="*/ 1155032 h 1949690"/>
              <a:gd name="connsiteX14" fmla="*/ 1474159 w 1855159"/>
              <a:gd name="connsiteY14" fmla="*/ 1122375 h 1949690"/>
              <a:gd name="connsiteX15" fmla="*/ 1452388 w 1855159"/>
              <a:gd name="connsiteY15" fmla="*/ 1067947 h 1949690"/>
              <a:gd name="connsiteX16" fmla="*/ 1408845 w 1855159"/>
              <a:gd name="connsiteY16" fmla="*/ 1035290 h 1949690"/>
              <a:gd name="connsiteX17" fmla="*/ 1343531 w 1855159"/>
              <a:gd name="connsiteY17" fmla="*/ 948204 h 1949690"/>
              <a:gd name="connsiteX18" fmla="*/ 1321759 w 1855159"/>
              <a:gd name="connsiteY18" fmla="*/ 915547 h 1949690"/>
              <a:gd name="connsiteX19" fmla="*/ 1278216 w 1855159"/>
              <a:gd name="connsiteY19" fmla="*/ 872004 h 1949690"/>
              <a:gd name="connsiteX20" fmla="*/ 1256445 w 1855159"/>
              <a:gd name="connsiteY20" fmla="*/ 850232 h 1949690"/>
              <a:gd name="connsiteX21" fmla="*/ 1202016 w 1855159"/>
              <a:gd name="connsiteY21" fmla="*/ 784918 h 1949690"/>
              <a:gd name="connsiteX22" fmla="*/ 1169359 w 1855159"/>
              <a:gd name="connsiteY22" fmla="*/ 752261 h 1949690"/>
              <a:gd name="connsiteX23" fmla="*/ 1147588 w 1855159"/>
              <a:gd name="connsiteY23" fmla="*/ 719604 h 1949690"/>
              <a:gd name="connsiteX24" fmla="*/ 1114931 w 1855159"/>
              <a:gd name="connsiteY24" fmla="*/ 708718 h 1949690"/>
              <a:gd name="connsiteX25" fmla="*/ 1093159 w 1855159"/>
              <a:gd name="connsiteY25" fmla="*/ 686947 h 1949690"/>
              <a:gd name="connsiteX26" fmla="*/ 1060502 w 1855159"/>
              <a:gd name="connsiteY26" fmla="*/ 665175 h 1949690"/>
              <a:gd name="connsiteX27" fmla="*/ 984302 w 1855159"/>
              <a:gd name="connsiteY27" fmla="*/ 588975 h 1949690"/>
              <a:gd name="connsiteX28" fmla="*/ 929874 w 1855159"/>
              <a:gd name="connsiteY28" fmla="*/ 545432 h 1949690"/>
              <a:gd name="connsiteX29" fmla="*/ 853674 w 1855159"/>
              <a:gd name="connsiteY29" fmla="*/ 501890 h 1949690"/>
              <a:gd name="connsiteX30" fmla="*/ 831902 w 1855159"/>
              <a:gd name="connsiteY30" fmla="*/ 480118 h 1949690"/>
              <a:gd name="connsiteX31" fmla="*/ 799245 w 1855159"/>
              <a:gd name="connsiteY31" fmla="*/ 458347 h 1949690"/>
              <a:gd name="connsiteX32" fmla="*/ 777474 w 1855159"/>
              <a:gd name="connsiteY32" fmla="*/ 436575 h 1949690"/>
              <a:gd name="connsiteX33" fmla="*/ 744816 w 1855159"/>
              <a:gd name="connsiteY33" fmla="*/ 414804 h 1949690"/>
              <a:gd name="connsiteX34" fmla="*/ 712159 w 1855159"/>
              <a:gd name="connsiteY34" fmla="*/ 382147 h 1949690"/>
              <a:gd name="connsiteX35" fmla="*/ 679502 w 1855159"/>
              <a:gd name="connsiteY35" fmla="*/ 360375 h 1949690"/>
              <a:gd name="connsiteX36" fmla="*/ 614188 w 1855159"/>
              <a:gd name="connsiteY36" fmla="*/ 295061 h 1949690"/>
              <a:gd name="connsiteX37" fmla="*/ 570645 w 1855159"/>
              <a:gd name="connsiteY37" fmla="*/ 251518 h 1949690"/>
              <a:gd name="connsiteX38" fmla="*/ 537988 w 1855159"/>
              <a:gd name="connsiteY38" fmla="*/ 218861 h 1949690"/>
              <a:gd name="connsiteX39" fmla="*/ 516216 w 1855159"/>
              <a:gd name="connsiteY39" fmla="*/ 197090 h 1949690"/>
              <a:gd name="connsiteX40" fmla="*/ 483559 w 1855159"/>
              <a:gd name="connsiteY40" fmla="*/ 186204 h 1949690"/>
              <a:gd name="connsiteX41" fmla="*/ 440016 w 1855159"/>
              <a:gd name="connsiteY41" fmla="*/ 142661 h 1949690"/>
              <a:gd name="connsiteX42" fmla="*/ 418245 w 1855159"/>
              <a:gd name="connsiteY42" fmla="*/ 110004 h 1949690"/>
              <a:gd name="connsiteX43" fmla="*/ 352931 w 1855159"/>
              <a:gd name="connsiteY43" fmla="*/ 66461 h 1949690"/>
              <a:gd name="connsiteX44" fmla="*/ 265845 w 1855159"/>
              <a:gd name="connsiteY44" fmla="*/ 44690 h 1949690"/>
              <a:gd name="connsiteX45" fmla="*/ 156988 w 1855159"/>
              <a:gd name="connsiteY45" fmla="*/ 33804 h 1949690"/>
              <a:gd name="connsiteX46" fmla="*/ 91674 w 1855159"/>
              <a:gd name="connsiteY46" fmla="*/ 22918 h 1949690"/>
              <a:gd name="connsiteX47" fmla="*/ 15474 w 1855159"/>
              <a:gd name="connsiteY47" fmla="*/ 1147 h 194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55159" h="1949690">
                <a:moveTo>
                  <a:pt x="1855159" y="1949690"/>
                </a:moveTo>
                <a:cubicBezTo>
                  <a:pt x="1851531" y="1873490"/>
                  <a:pt x="1854141" y="1796736"/>
                  <a:pt x="1844274" y="1721090"/>
                </a:cubicBezTo>
                <a:cubicBezTo>
                  <a:pt x="1842947" y="1710913"/>
                  <a:pt x="1827783" y="1708119"/>
                  <a:pt x="1822502" y="1699318"/>
                </a:cubicBezTo>
                <a:cubicBezTo>
                  <a:pt x="1816598" y="1689479"/>
                  <a:pt x="1815645" y="1677405"/>
                  <a:pt x="1811616" y="1666661"/>
                </a:cubicBezTo>
                <a:cubicBezTo>
                  <a:pt x="1760973" y="1531613"/>
                  <a:pt x="1817555" y="1684147"/>
                  <a:pt x="1768074" y="1568690"/>
                </a:cubicBezTo>
                <a:cubicBezTo>
                  <a:pt x="1763554" y="1558143"/>
                  <a:pt x="1760340" y="1547065"/>
                  <a:pt x="1757188" y="1536032"/>
                </a:cubicBezTo>
                <a:cubicBezTo>
                  <a:pt x="1753078" y="1521647"/>
                  <a:pt x="1753395" y="1505662"/>
                  <a:pt x="1746302" y="1492490"/>
                </a:cubicBezTo>
                <a:cubicBezTo>
                  <a:pt x="1727694" y="1457932"/>
                  <a:pt x="1693400" y="1431753"/>
                  <a:pt x="1680988" y="1394518"/>
                </a:cubicBezTo>
                <a:cubicBezTo>
                  <a:pt x="1677359" y="1383632"/>
                  <a:pt x="1676771" y="1371198"/>
                  <a:pt x="1670102" y="1361861"/>
                </a:cubicBezTo>
                <a:cubicBezTo>
                  <a:pt x="1658171" y="1345158"/>
                  <a:pt x="1639917" y="1333903"/>
                  <a:pt x="1626559" y="1318318"/>
                </a:cubicBezTo>
                <a:cubicBezTo>
                  <a:pt x="1618045" y="1308385"/>
                  <a:pt x="1612961" y="1295877"/>
                  <a:pt x="1604788" y="1285661"/>
                </a:cubicBezTo>
                <a:cubicBezTo>
                  <a:pt x="1598377" y="1277647"/>
                  <a:pt x="1588981" y="1272241"/>
                  <a:pt x="1583016" y="1263890"/>
                </a:cubicBezTo>
                <a:cubicBezTo>
                  <a:pt x="1570718" y="1246673"/>
                  <a:pt x="1563576" y="1225983"/>
                  <a:pt x="1550359" y="1209461"/>
                </a:cubicBezTo>
                <a:cubicBezTo>
                  <a:pt x="1534331" y="1189425"/>
                  <a:pt x="1510164" y="1176380"/>
                  <a:pt x="1495931" y="1155032"/>
                </a:cubicBezTo>
                <a:cubicBezTo>
                  <a:pt x="1488674" y="1144146"/>
                  <a:pt x="1480010" y="1134077"/>
                  <a:pt x="1474159" y="1122375"/>
                </a:cubicBezTo>
                <a:cubicBezTo>
                  <a:pt x="1465420" y="1104898"/>
                  <a:pt x="1464112" y="1083579"/>
                  <a:pt x="1452388" y="1067947"/>
                </a:cubicBezTo>
                <a:cubicBezTo>
                  <a:pt x="1441502" y="1053433"/>
                  <a:pt x="1421049" y="1048715"/>
                  <a:pt x="1408845" y="1035290"/>
                </a:cubicBezTo>
                <a:cubicBezTo>
                  <a:pt x="1384437" y="1008441"/>
                  <a:pt x="1363659" y="978395"/>
                  <a:pt x="1343531" y="948204"/>
                </a:cubicBezTo>
                <a:cubicBezTo>
                  <a:pt x="1336274" y="937318"/>
                  <a:pt x="1330273" y="925480"/>
                  <a:pt x="1321759" y="915547"/>
                </a:cubicBezTo>
                <a:cubicBezTo>
                  <a:pt x="1308401" y="899962"/>
                  <a:pt x="1292730" y="886518"/>
                  <a:pt x="1278216" y="872004"/>
                </a:cubicBezTo>
                <a:cubicBezTo>
                  <a:pt x="1270959" y="864747"/>
                  <a:pt x="1261035" y="859412"/>
                  <a:pt x="1256445" y="850232"/>
                </a:cubicBezTo>
                <a:cubicBezTo>
                  <a:pt x="1220644" y="778631"/>
                  <a:pt x="1254770" y="828879"/>
                  <a:pt x="1202016" y="784918"/>
                </a:cubicBezTo>
                <a:cubicBezTo>
                  <a:pt x="1190189" y="775063"/>
                  <a:pt x="1179214" y="764088"/>
                  <a:pt x="1169359" y="752261"/>
                </a:cubicBezTo>
                <a:cubicBezTo>
                  <a:pt x="1160984" y="742210"/>
                  <a:pt x="1157804" y="727777"/>
                  <a:pt x="1147588" y="719604"/>
                </a:cubicBezTo>
                <a:cubicBezTo>
                  <a:pt x="1138628" y="712436"/>
                  <a:pt x="1125817" y="712347"/>
                  <a:pt x="1114931" y="708718"/>
                </a:cubicBezTo>
                <a:cubicBezTo>
                  <a:pt x="1107674" y="701461"/>
                  <a:pt x="1101173" y="693358"/>
                  <a:pt x="1093159" y="686947"/>
                </a:cubicBezTo>
                <a:cubicBezTo>
                  <a:pt x="1082943" y="678774"/>
                  <a:pt x="1070227" y="673927"/>
                  <a:pt x="1060502" y="665175"/>
                </a:cubicBezTo>
                <a:cubicBezTo>
                  <a:pt x="1033802" y="641145"/>
                  <a:pt x="1014190" y="608900"/>
                  <a:pt x="984302" y="588975"/>
                </a:cubicBezTo>
                <a:cubicBezTo>
                  <a:pt x="883777" y="521959"/>
                  <a:pt x="1007438" y="607483"/>
                  <a:pt x="929874" y="545432"/>
                </a:cubicBezTo>
                <a:cubicBezTo>
                  <a:pt x="874205" y="500897"/>
                  <a:pt x="920712" y="546582"/>
                  <a:pt x="853674" y="501890"/>
                </a:cubicBezTo>
                <a:cubicBezTo>
                  <a:pt x="845134" y="496197"/>
                  <a:pt x="839916" y="486529"/>
                  <a:pt x="831902" y="480118"/>
                </a:cubicBezTo>
                <a:cubicBezTo>
                  <a:pt x="821686" y="471945"/>
                  <a:pt x="809461" y="466520"/>
                  <a:pt x="799245" y="458347"/>
                </a:cubicBezTo>
                <a:cubicBezTo>
                  <a:pt x="791231" y="451936"/>
                  <a:pt x="785488" y="442986"/>
                  <a:pt x="777474" y="436575"/>
                </a:cubicBezTo>
                <a:cubicBezTo>
                  <a:pt x="767258" y="428402"/>
                  <a:pt x="754867" y="423180"/>
                  <a:pt x="744816" y="414804"/>
                </a:cubicBezTo>
                <a:cubicBezTo>
                  <a:pt x="732989" y="404949"/>
                  <a:pt x="723985" y="392002"/>
                  <a:pt x="712159" y="382147"/>
                </a:cubicBezTo>
                <a:cubicBezTo>
                  <a:pt x="702108" y="373771"/>
                  <a:pt x="689280" y="369067"/>
                  <a:pt x="679502" y="360375"/>
                </a:cubicBezTo>
                <a:cubicBezTo>
                  <a:pt x="656490" y="339920"/>
                  <a:pt x="635959" y="316832"/>
                  <a:pt x="614188" y="295061"/>
                </a:cubicBezTo>
                <a:lnTo>
                  <a:pt x="570645" y="251518"/>
                </a:lnTo>
                <a:lnTo>
                  <a:pt x="537988" y="218861"/>
                </a:lnTo>
                <a:cubicBezTo>
                  <a:pt x="530731" y="211604"/>
                  <a:pt x="525952" y="200336"/>
                  <a:pt x="516216" y="197090"/>
                </a:cubicBezTo>
                <a:lnTo>
                  <a:pt x="483559" y="186204"/>
                </a:lnTo>
                <a:cubicBezTo>
                  <a:pt x="469045" y="171690"/>
                  <a:pt x="451402" y="159740"/>
                  <a:pt x="440016" y="142661"/>
                </a:cubicBezTo>
                <a:cubicBezTo>
                  <a:pt x="432759" y="131775"/>
                  <a:pt x="428091" y="118619"/>
                  <a:pt x="418245" y="110004"/>
                </a:cubicBezTo>
                <a:cubicBezTo>
                  <a:pt x="398553" y="92774"/>
                  <a:pt x="377754" y="74736"/>
                  <a:pt x="352931" y="66461"/>
                </a:cubicBezTo>
                <a:cubicBezTo>
                  <a:pt x="316296" y="54249"/>
                  <a:pt x="309637" y="50529"/>
                  <a:pt x="265845" y="44690"/>
                </a:cubicBezTo>
                <a:cubicBezTo>
                  <a:pt x="229698" y="39871"/>
                  <a:pt x="193173" y="38327"/>
                  <a:pt x="156988" y="33804"/>
                </a:cubicBezTo>
                <a:cubicBezTo>
                  <a:pt x="135087" y="31066"/>
                  <a:pt x="113087" y="28271"/>
                  <a:pt x="91674" y="22918"/>
                </a:cubicBezTo>
                <a:cubicBezTo>
                  <a:pt x="0" y="0"/>
                  <a:pt x="52932" y="1147"/>
                  <a:pt x="15474" y="1147"/>
                </a:cubicBezTo>
              </a:path>
            </a:pathLst>
          </a:cu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n w="57150">
                <a:solidFill>
                  <a:schemeClr val="accent2"/>
                </a:solidFill>
              </a:ln>
            </a:endParaRPr>
          </a:p>
        </p:txBody>
      </p:sp>
      <p:sp>
        <p:nvSpPr>
          <p:cNvPr id="32" name="Prostoručno 31"/>
          <p:cNvSpPr/>
          <p:nvPr/>
        </p:nvSpPr>
        <p:spPr>
          <a:xfrm>
            <a:off x="729343" y="2587767"/>
            <a:ext cx="1698175" cy="2822433"/>
          </a:xfrm>
          <a:custGeom>
            <a:avLst/>
            <a:gdLst>
              <a:gd name="connsiteX0" fmla="*/ 1632857 w 1698175"/>
              <a:gd name="connsiteY0" fmla="*/ 2822433 h 2822433"/>
              <a:gd name="connsiteX1" fmla="*/ 1643743 w 1698175"/>
              <a:gd name="connsiteY1" fmla="*/ 2789776 h 2822433"/>
              <a:gd name="connsiteX2" fmla="*/ 1665514 w 1698175"/>
              <a:gd name="connsiteY2" fmla="*/ 2768004 h 2822433"/>
              <a:gd name="connsiteX3" fmla="*/ 1676400 w 1698175"/>
              <a:gd name="connsiteY3" fmla="*/ 2680919 h 2822433"/>
              <a:gd name="connsiteX4" fmla="*/ 1687286 w 1698175"/>
              <a:gd name="connsiteY4" fmla="*/ 2637376 h 2822433"/>
              <a:gd name="connsiteX5" fmla="*/ 1665514 w 1698175"/>
              <a:gd name="connsiteY5" fmla="*/ 2408776 h 2822433"/>
              <a:gd name="connsiteX6" fmla="*/ 1643743 w 1698175"/>
              <a:gd name="connsiteY6" fmla="*/ 2332576 h 2822433"/>
              <a:gd name="connsiteX7" fmla="*/ 1621971 w 1698175"/>
              <a:gd name="connsiteY7" fmla="*/ 2299919 h 2822433"/>
              <a:gd name="connsiteX8" fmla="*/ 1589314 w 1698175"/>
              <a:gd name="connsiteY8" fmla="*/ 2223719 h 2822433"/>
              <a:gd name="connsiteX9" fmla="*/ 1567543 w 1698175"/>
              <a:gd name="connsiteY9" fmla="*/ 2191062 h 2822433"/>
              <a:gd name="connsiteX10" fmla="*/ 1556657 w 1698175"/>
              <a:gd name="connsiteY10" fmla="*/ 2158404 h 2822433"/>
              <a:gd name="connsiteX11" fmla="*/ 1534886 w 1698175"/>
              <a:gd name="connsiteY11" fmla="*/ 2125747 h 2822433"/>
              <a:gd name="connsiteX12" fmla="*/ 1491343 w 1698175"/>
              <a:gd name="connsiteY12" fmla="*/ 2027776 h 2822433"/>
              <a:gd name="connsiteX13" fmla="*/ 1469571 w 1698175"/>
              <a:gd name="connsiteY13" fmla="*/ 2006004 h 2822433"/>
              <a:gd name="connsiteX14" fmla="*/ 1447800 w 1698175"/>
              <a:gd name="connsiteY14" fmla="*/ 1908033 h 2822433"/>
              <a:gd name="connsiteX15" fmla="*/ 1436914 w 1698175"/>
              <a:gd name="connsiteY15" fmla="*/ 1853604 h 2822433"/>
              <a:gd name="connsiteX16" fmla="*/ 1415143 w 1698175"/>
              <a:gd name="connsiteY16" fmla="*/ 1766519 h 2822433"/>
              <a:gd name="connsiteX17" fmla="*/ 1404257 w 1698175"/>
              <a:gd name="connsiteY17" fmla="*/ 1733862 h 2822433"/>
              <a:gd name="connsiteX18" fmla="*/ 1360714 w 1698175"/>
              <a:gd name="connsiteY18" fmla="*/ 1668547 h 2822433"/>
              <a:gd name="connsiteX19" fmla="*/ 1338943 w 1698175"/>
              <a:gd name="connsiteY19" fmla="*/ 1635890 h 2822433"/>
              <a:gd name="connsiteX20" fmla="*/ 1317171 w 1698175"/>
              <a:gd name="connsiteY20" fmla="*/ 1603233 h 2822433"/>
              <a:gd name="connsiteX21" fmla="*/ 1273628 w 1698175"/>
              <a:gd name="connsiteY21" fmla="*/ 1548804 h 2822433"/>
              <a:gd name="connsiteX22" fmla="*/ 1240971 w 1698175"/>
              <a:gd name="connsiteY22" fmla="*/ 1527033 h 2822433"/>
              <a:gd name="connsiteX23" fmla="*/ 1197428 w 1698175"/>
              <a:gd name="connsiteY23" fmla="*/ 1472604 h 2822433"/>
              <a:gd name="connsiteX24" fmla="*/ 1164771 w 1698175"/>
              <a:gd name="connsiteY24" fmla="*/ 1450833 h 2822433"/>
              <a:gd name="connsiteX25" fmla="*/ 1110343 w 1698175"/>
              <a:gd name="connsiteY25" fmla="*/ 1396404 h 2822433"/>
              <a:gd name="connsiteX26" fmla="*/ 1088571 w 1698175"/>
              <a:gd name="connsiteY26" fmla="*/ 1374633 h 2822433"/>
              <a:gd name="connsiteX27" fmla="*/ 1055914 w 1698175"/>
              <a:gd name="connsiteY27" fmla="*/ 1352862 h 2822433"/>
              <a:gd name="connsiteX28" fmla="*/ 1034143 w 1698175"/>
              <a:gd name="connsiteY28" fmla="*/ 1331090 h 2822433"/>
              <a:gd name="connsiteX29" fmla="*/ 968828 w 1698175"/>
              <a:gd name="connsiteY29" fmla="*/ 1287547 h 2822433"/>
              <a:gd name="connsiteX30" fmla="*/ 936171 w 1698175"/>
              <a:gd name="connsiteY30" fmla="*/ 1265776 h 2822433"/>
              <a:gd name="connsiteX31" fmla="*/ 903514 w 1698175"/>
              <a:gd name="connsiteY31" fmla="*/ 1244004 h 2822433"/>
              <a:gd name="connsiteX32" fmla="*/ 751114 w 1698175"/>
              <a:gd name="connsiteY32" fmla="*/ 1200462 h 2822433"/>
              <a:gd name="connsiteX33" fmla="*/ 609600 w 1698175"/>
              <a:gd name="connsiteY33" fmla="*/ 1189576 h 2822433"/>
              <a:gd name="connsiteX34" fmla="*/ 555171 w 1698175"/>
              <a:gd name="connsiteY34" fmla="*/ 1178690 h 2822433"/>
              <a:gd name="connsiteX35" fmla="*/ 413657 w 1698175"/>
              <a:gd name="connsiteY35" fmla="*/ 1156919 h 2822433"/>
              <a:gd name="connsiteX36" fmla="*/ 337457 w 1698175"/>
              <a:gd name="connsiteY36" fmla="*/ 1124262 h 2822433"/>
              <a:gd name="connsiteX37" fmla="*/ 261257 w 1698175"/>
              <a:gd name="connsiteY37" fmla="*/ 1091604 h 2822433"/>
              <a:gd name="connsiteX38" fmla="*/ 195943 w 1698175"/>
              <a:gd name="connsiteY38" fmla="*/ 1048062 h 2822433"/>
              <a:gd name="connsiteX39" fmla="*/ 152400 w 1698175"/>
              <a:gd name="connsiteY39" fmla="*/ 993633 h 2822433"/>
              <a:gd name="connsiteX40" fmla="*/ 76200 w 1698175"/>
              <a:gd name="connsiteY40" fmla="*/ 906547 h 2822433"/>
              <a:gd name="connsiteX41" fmla="*/ 32657 w 1698175"/>
              <a:gd name="connsiteY41" fmla="*/ 808576 h 2822433"/>
              <a:gd name="connsiteX42" fmla="*/ 10886 w 1698175"/>
              <a:gd name="connsiteY42" fmla="*/ 699719 h 2822433"/>
              <a:gd name="connsiteX43" fmla="*/ 0 w 1698175"/>
              <a:gd name="connsiteY43" fmla="*/ 645290 h 2822433"/>
              <a:gd name="connsiteX44" fmla="*/ 10886 w 1698175"/>
              <a:gd name="connsiteY44" fmla="*/ 318719 h 2822433"/>
              <a:gd name="connsiteX45" fmla="*/ 21771 w 1698175"/>
              <a:gd name="connsiteY45" fmla="*/ 275176 h 2822433"/>
              <a:gd name="connsiteX46" fmla="*/ 43543 w 1698175"/>
              <a:gd name="connsiteY46" fmla="*/ 253404 h 2822433"/>
              <a:gd name="connsiteX47" fmla="*/ 54428 w 1698175"/>
              <a:gd name="connsiteY47" fmla="*/ 220747 h 2822433"/>
              <a:gd name="connsiteX48" fmla="*/ 163286 w 1698175"/>
              <a:gd name="connsiteY48" fmla="*/ 133662 h 2822433"/>
              <a:gd name="connsiteX49" fmla="*/ 239486 w 1698175"/>
              <a:gd name="connsiteY49" fmla="*/ 111890 h 2822433"/>
              <a:gd name="connsiteX50" fmla="*/ 337457 w 1698175"/>
              <a:gd name="connsiteY50" fmla="*/ 68347 h 2822433"/>
              <a:gd name="connsiteX51" fmla="*/ 370114 w 1698175"/>
              <a:gd name="connsiteY51" fmla="*/ 57462 h 2822433"/>
              <a:gd name="connsiteX52" fmla="*/ 402771 w 1698175"/>
              <a:gd name="connsiteY52" fmla="*/ 46576 h 2822433"/>
              <a:gd name="connsiteX53" fmla="*/ 478971 w 1698175"/>
              <a:gd name="connsiteY53" fmla="*/ 35690 h 2822433"/>
              <a:gd name="connsiteX54" fmla="*/ 511628 w 1698175"/>
              <a:gd name="connsiteY54" fmla="*/ 24804 h 2822433"/>
              <a:gd name="connsiteX55" fmla="*/ 805543 w 1698175"/>
              <a:gd name="connsiteY55" fmla="*/ 24804 h 2822433"/>
              <a:gd name="connsiteX56" fmla="*/ 838200 w 1698175"/>
              <a:gd name="connsiteY56" fmla="*/ 46576 h 2822433"/>
              <a:gd name="connsiteX57" fmla="*/ 870857 w 1698175"/>
              <a:gd name="connsiteY57" fmla="*/ 79233 h 2822433"/>
              <a:gd name="connsiteX58" fmla="*/ 903514 w 1698175"/>
              <a:gd name="connsiteY58" fmla="*/ 90119 h 2822433"/>
              <a:gd name="connsiteX59" fmla="*/ 957943 w 1698175"/>
              <a:gd name="connsiteY59" fmla="*/ 133662 h 2822433"/>
              <a:gd name="connsiteX60" fmla="*/ 990600 w 1698175"/>
              <a:gd name="connsiteY60" fmla="*/ 166319 h 2822433"/>
              <a:gd name="connsiteX61" fmla="*/ 1055914 w 1698175"/>
              <a:gd name="connsiteY61" fmla="*/ 198976 h 2822433"/>
              <a:gd name="connsiteX62" fmla="*/ 1099457 w 1698175"/>
              <a:gd name="connsiteY62" fmla="*/ 242519 h 2822433"/>
              <a:gd name="connsiteX63" fmla="*/ 1132114 w 1698175"/>
              <a:gd name="connsiteY63" fmla="*/ 307833 h 2822433"/>
              <a:gd name="connsiteX64" fmla="*/ 1164771 w 1698175"/>
              <a:gd name="connsiteY64" fmla="*/ 318719 h 2822433"/>
              <a:gd name="connsiteX65" fmla="*/ 1219200 w 1698175"/>
              <a:gd name="connsiteY65" fmla="*/ 351376 h 2822433"/>
              <a:gd name="connsiteX66" fmla="*/ 1284514 w 1698175"/>
              <a:gd name="connsiteY66" fmla="*/ 384033 h 2822433"/>
              <a:gd name="connsiteX67" fmla="*/ 1371600 w 1698175"/>
              <a:gd name="connsiteY67" fmla="*/ 427576 h 2822433"/>
              <a:gd name="connsiteX68" fmla="*/ 1371600 w 1698175"/>
              <a:gd name="connsiteY68" fmla="*/ 427576 h 2822433"/>
              <a:gd name="connsiteX69" fmla="*/ 1404257 w 1698175"/>
              <a:gd name="connsiteY69" fmla="*/ 449347 h 2822433"/>
              <a:gd name="connsiteX70" fmla="*/ 1611086 w 1698175"/>
              <a:gd name="connsiteY70" fmla="*/ 438462 h 2822433"/>
              <a:gd name="connsiteX71" fmla="*/ 1676400 w 1698175"/>
              <a:gd name="connsiteY71" fmla="*/ 384033 h 2822433"/>
              <a:gd name="connsiteX72" fmla="*/ 1676400 w 1698175"/>
              <a:gd name="connsiteY72" fmla="*/ 296947 h 282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698175" h="2822433">
                <a:moveTo>
                  <a:pt x="1632857" y="2822433"/>
                </a:moveTo>
                <a:cubicBezTo>
                  <a:pt x="1636486" y="2811547"/>
                  <a:pt x="1637839" y="2799615"/>
                  <a:pt x="1643743" y="2789776"/>
                </a:cubicBezTo>
                <a:cubicBezTo>
                  <a:pt x="1649023" y="2780975"/>
                  <a:pt x="1662565" y="2777834"/>
                  <a:pt x="1665514" y="2768004"/>
                </a:cubicBezTo>
                <a:cubicBezTo>
                  <a:pt x="1673920" y="2739983"/>
                  <a:pt x="1671590" y="2709775"/>
                  <a:pt x="1676400" y="2680919"/>
                </a:cubicBezTo>
                <a:cubicBezTo>
                  <a:pt x="1678860" y="2666162"/>
                  <a:pt x="1683657" y="2651890"/>
                  <a:pt x="1687286" y="2637376"/>
                </a:cubicBezTo>
                <a:cubicBezTo>
                  <a:pt x="1669557" y="2318257"/>
                  <a:pt x="1698175" y="2523088"/>
                  <a:pt x="1665514" y="2408776"/>
                </a:cubicBezTo>
                <a:cubicBezTo>
                  <a:pt x="1660866" y="2392507"/>
                  <a:pt x="1652440" y="2349971"/>
                  <a:pt x="1643743" y="2332576"/>
                </a:cubicBezTo>
                <a:cubicBezTo>
                  <a:pt x="1637892" y="2320874"/>
                  <a:pt x="1629228" y="2310805"/>
                  <a:pt x="1621971" y="2299919"/>
                </a:cubicBezTo>
                <a:cubicBezTo>
                  <a:pt x="1609758" y="2263278"/>
                  <a:pt x="1610839" y="2261387"/>
                  <a:pt x="1589314" y="2223719"/>
                </a:cubicBezTo>
                <a:cubicBezTo>
                  <a:pt x="1582823" y="2212360"/>
                  <a:pt x="1573394" y="2202764"/>
                  <a:pt x="1567543" y="2191062"/>
                </a:cubicBezTo>
                <a:cubicBezTo>
                  <a:pt x="1562411" y="2180799"/>
                  <a:pt x="1561789" y="2168667"/>
                  <a:pt x="1556657" y="2158404"/>
                </a:cubicBezTo>
                <a:cubicBezTo>
                  <a:pt x="1550806" y="2146702"/>
                  <a:pt x="1540199" y="2137702"/>
                  <a:pt x="1534886" y="2125747"/>
                </a:cubicBezTo>
                <a:cubicBezTo>
                  <a:pt x="1504677" y="2057778"/>
                  <a:pt x="1528295" y="2073966"/>
                  <a:pt x="1491343" y="2027776"/>
                </a:cubicBezTo>
                <a:cubicBezTo>
                  <a:pt x="1484932" y="2019762"/>
                  <a:pt x="1476828" y="2013261"/>
                  <a:pt x="1469571" y="2006004"/>
                </a:cubicBezTo>
                <a:cubicBezTo>
                  <a:pt x="1436754" y="1841910"/>
                  <a:pt x="1478536" y="2046341"/>
                  <a:pt x="1447800" y="1908033"/>
                </a:cubicBezTo>
                <a:cubicBezTo>
                  <a:pt x="1443786" y="1889971"/>
                  <a:pt x="1441074" y="1871632"/>
                  <a:pt x="1436914" y="1853604"/>
                </a:cubicBezTo>
                <a:cubicBezTo>
                  <a:pt x="1430186" y="1824449"/>
                  <a:pt x="1424605" y="1794905"/>
                  <a:pt x="1415143" y="1766519"/>
                </a:cubicBezTo>
                <a:cubicBezTo>
                  <a:pt x="1411514" y="1755633"/>
                  <a:pt x="1409830" y="1743893"/>
                  <a:pt x="1404257" y="1733862"/>
                </a:cubicBezTo>
                <a:cubicBezTo>
                  <a:pt x="1391550" y="1710989"/>
                  <a:pt x="1375228" y="1690319"/>
                  <a:pt x="1360714" y="1668547"/>
                </a:cubicBezTo>
                <a:lnTo>
                  <a:pt x="1338943" y="1635890"/>
                </a:lnTo>
                <a:lnTo>
                  <a:pt x="1317171" y="1603233"/>
                </a:lnTo>
                <a:cubicBezTo>
                  <a:pt x="1301005" y="1578984"/>
                  <a:pt x="1295788" y="1566532"/>
                  <a:pt x="1273628" y="1548804"/>
                </a:cubicBezTo>
                <a:cubicBezTo>
                  <a:pt x="1263412" y="1540631"/>
                  <a:pt x="1251857" y="1534290"/>
                  <a:pt x="1240971" y="1527033"/>
                </a:cubicBezTo>
                <a:cubicBezTo>
                  <a:pt x="1224805" y="1502784"/>
                  <a:pt x="1219587" y="1490331"/>
                  <a:pt x="1197428" y="1472604"/>
                </a:cubicBezTo>
                <a:cubicBezTo>
                  <a:pt x="1187212" y="1464431"/>
                  <a:pt x="1174617" y="1459448"/>
                  <a:pt x="1164771" y="1450833"/>
                </a:cubicBezTo>
                <a:cubicBezTo>
                  <a:pt x="1145462" y="1433937"/>
                  <a:pt x="1128486" y="1414547"/>
                  <a:pt x="1110343" y="1396404"/>
                </a:cubicBezTo>
                <a:cubicBezTo>
                  <a:pt x="1103086" y="1389147"/>
                  <a:pt x="1097111" y="1380326"/>
                  <a:pt x="1088571" y="1374633"/>
                </a:cubicBezTo>
                <a:cubicBezTo>
                  <a:pt x="1077685" y="1367376"/>
                  <a:pt x="1066130" y="1361035"/>
                  <a:pt x="1055914" y="1352862"/>
                </a:cubicBezTo>
                <a:cubicBezTo>
                  <a:pt x="1047900" y="1346451"/>
                  <a:pt x="1042354" y="1337248"/>
                  <a:pt x="1034143" y="1331090"/>
                </a:cubicBezTo>
                <a:cubicBezTo>
                  <a:pt x="1013210" y="1315390"/>
                  <a:pt x="990600" y="1302061"/>
                  <a:pt x="968828" y="1287547"/>
                </a:cubicBezTo>
                <a:lnTo>
                  <a:pt x="936171" y="1265776"/>
                </a:lnTo>
                <a:cubicBezTo>
                  <a:pt x="925285" y="1258519"/>
                  <a:pt x="915926" y="1248141"/>
                  <a:pt x="903514" y="1244004"/>
                </a:cubicBezTo>
                <a:cubicBezTo>
                  <a:pt x="866423" y="1231640"/>
                  <a:pt x="786654" y="1203196"/>
                  <a:pt x="751114" y="1200462"/>
                </a:cubicBezTo>
                <a:lnTo>
                  <a:pt x="609600" y="1189576"/>
                </a:lnTo>
                <a:cubicBezTo>
                  <a:pt x="591457" y="1185947"/>
                  <a:pt x="573487" y="1181307"/>
                  <a:pt x="555171" y="1178690"/>
                </a:cubicBezTo>
                <a:cubicBezTo>
                  <a:pt x="408889" y="1157792"/>
                  <a:pt x="504304" y="1179579"/>
                  <a:pt x="413657" y="1156919"/>
                </a:cubicBezTo>
                <a:cubicBezTo>
                  <a:pt x="331670" y="1102259"/>
                  <a:pt x="435869" y="1166438"/>
                  <a:pt x="337457" y="1124262"/>
                </a:cubicBezTo>
                <a:cubicBezTo>
                  <a:pt x="232203" y="1079153"/>
                  <a:pt x="386275" y="1122859"/>
                  <a:pt x="261257" y="1091604"/>
                </a:cubicBezTo>
                <a:cubicBezTo>
                  <a:pt x="239486" y="1077090"/>
                  <a:pt x="214445" y="1066564"/>
                  <a:pt x="195943" y="1048062"/>
                </a:cubicBezTo>
                <a:cubicBezTo>
                  <a:pt x="121828" y="973947"/>
                  <a:pt x="234793" y="1089759"/>
                  <a:pt x="152400" y="993633"/>
                </a:cubicBezTo>
                <a:cubicBezTo>
                  <a:pt x="39656" y="862098"/>
                  <a:pt x="170999" y="1032946"/>
                  <a:pt x="76200" y="906547"/>
                </a:cubicBezTo>
                <a:cubicBezTo>
                  <a:pt x="50291" y="828822"/>
                  <a:pt x="67158" y="860328"/>
                  <a:pt x="32657" y="808576"/>
                </a:cubicBezTo>
                <a:lnTo>
                  <a:pt x="10886" y="699719"/>
                </a:lnTo>
                <a:lnTo>
                  <a:pt x="0" y="645290"/>
                </a:lnTo>
                <a:cubicBezTo>
                  <a:pt x="3629" y="536433"/>
                  <a:pt x="4490" y="427449"/>
                  <a:pt x="10886" y="318719"/>
                </a:cubicBezTo>
                <a:cubicBezTo>
                  <a:pt x="11765" y="303784"/>
                  <a:pt x="15080" y="288558"/>
                  <a:pt x="21771" y="275176"/>
                </a:cubicBezTo>
                <a:cubicBezTo>
                  <a:pt x="26361" y="265996"/>
                  <a:pt x="36286" y="260661"/>
                  <a:pt x="43543" y="253404"/>
                </a:cubicBezTo>
                <a:cubicBezTo>
                  <a:pt x="47171" y="242518"/>
                  <a:pt x="47759" y="230084"/>
                  <a:pt x="54428" y="220747"/>
                </a:cubicBezTo>
                <a:cubicBezTo>
                  <a:pt x="73009" y="194734"/>
                  <a:pt x="136298" y="142658"/>
                  <a:pt x="163286" y="133662"/>
                </a:cubicBezTo>
                <a:cubicBezTo>
                  <a:pt x="210136" y="118045"/>
                  <a:pt x="184811" y="125559"/>
                  <a:pt x="239486" y="111890"/>
                </a:cubicBezTo>
                <a:cubicBezTo>
                  <a:pt x="291237" y="77390"/>
                  <a:pt x="259734" y="94255"/>
                  <a:pt x="337457" y="68347"/>
                </a:cubicBezTo>
                <a:lnTo>
                  <a:pt x="370114" y="57462"/>
                </a:lnTo>
                <a:cubicBezTo>
                  <a:pt x="381000" y="53833"/>
                  <a:pt x="391412" y="48199"/>
                  <a:pt x="402771" y="46576"/>
                </a:cubicBezTo>
                <a:lnTo>
                  <a:pt x="478971" y="35690"/>
                </a:lnTo>
                <a:cubicBezTo>
                  <a:pt x="489857" y="32061"/>
                  <a:pt x="500427" y="27293"/>
                  <a:pt x="511628" y="24804"/>
                </a:cubicBezTo>
                <a:cubicBezTo>
                  <a:pt x="623247" y="0"/>
                  <a:pt x="654935" y="17633"/>
                  <a:pt x="805543" y="24804"/>
                </a:cubicBezTo>
                <a:cubicBezTo>
                  <a:pt x="816429" y="32061"/>
                  <a:pt x="828149" y="38200"/>
                  <a:pt x="838200" y="46576"/>
                </a:cubicBezTo>
                <a:cubicBezTo>
                  <a:pt x="850026" y="56431"/>
                  <a:pt x="858048" y="70694"/>
                  <a:pt x="870857" y="79233"/>
                </a:cubicBezTo>
                <a:cubicBezTo>
                  <a:pt x="880404" y="85598"/>
                  <a:pt x="892628" y="86490"/>
                  <a:pt x="903514" y="90119"/>
                </a:cubicBezTo>
                <a:cubicBezTo>
                  <a:pt x="966863" y="153465"/>
                  <a:pt x="875539" y="64991"/>
                  <a:pt x="957943" y="133662"/>
                </a:cubicBezTo>
                <a:cubicBezTo>
                  <a:pt x="969769" y="143517"/>
                  <a:pt x="978773" y="156464"/>
                  <a:pt x="990600" y="166319"/>
                </a:cubicBezTo>
                <a:cubicBezTo>
                  <a:pt x="1018735" y="189765"/>
                  <a:pt x="1023185" y="188066"/>
                  <a:pt x="1055914" y="198976"/>
                </a:cubicBezTo>
                <a:cubicBezTo>
                  <a:pt x="1070428" y="213490"/>
                  <a:pt x="1092966" y="223046"/>
                  <a:pt x="1099457" y="242519"/>
                </a:cubicBezTo>
                <a:cubicBezTo>
                  <a:pt x="1106628" y="264031"/>
                  <a:pt x="1112931" y="292486"/>
                  <a:pt x="1132114" y="307833"/>
                </a:cubicBezTo>
                <a:cubicBezTo>
                  <a:pt x="1141074" y="315001"/>
                  <a:pt x="1153885" y="315090"/>
                  <a:pt x="1164771" y="318719"/>
                </a:cubicBezTo>
                <a:cubicBezTo>
                  <a:pt x="1207297" y="361243"/>
                  <a:pt x="1162675" y="323113"/>
                  <a:pt x="1219200" y="351376"/>
                </a:cubicBezTo>
                <a:cubicBezTo>
                  <a:pt x="1303609" y="393580"/>
                  <a:pt x="1202430" y="356671"/>
                  <a:pt x="1284514" y="384033"/>
                </a:cubicBezTo>
                <a:cubicBezTo>
                  <a:pt x="1322514" y="422031"/>
                  <a:pt x="1296550" y="402558"/>
                  <a:pt x="1371600" y="427576"/>
                </a:cubicBezTo>
                <a:lnTo>
                  <a:pt x="1371600" y="427576"/>
                </a:lnTo>
                <a:lnTo>
                  <a:pt x="1404257" y="449347"/>
                </a:lnTo>
                <a:cubicBezTo>
                  <a:pt x="1473200" y="445719"/>
                  <a:pt x="1542681" y="447790"/>
                  <a:pt x="1611086" y="438462"/>
                </a:cubicBezTo>
                <a:cubicBezTo>
                  <a:pt x="1622819" y="436862"/>
                  <a:pt x="1674184" y="392157"/>
                  <a:pt x="1676400" y="384033"/>
                </a:cubicBezTo>
                <a:cubicBezTo>
                  <a:pt x="1684038" y="356027"/>
                  <a:pt x="1676400" y="325976"/>
                  <a:pt x="1676400" y="296947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21"/>
          <p:cNvSpPr/>
          <p:nvPr/>
        </p:nvSpPr>
        <p:spPr>
          <a:xfrm>
            <a:off x="4788024" y="2276872"/>
            <a:ext cx="3888432" cy="3744416"/>
          </a:xfrm>
          <a:prstGeom prst="rect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5324359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397030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5" name="Pravokutnik 24"/>
          <p:cNvSpPr/>
          <p:nvPr/>
        </p:nvSpPr>
        <p:spPr>
          <a:xfrm>
            <a:off x="7402659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7524328" y="3140968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A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5324359" y="3068960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6397030" y="2276872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B</a:t>
            </a:r>
            <a:endParaRPr lang="hr-H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0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4 -0.02453 L -0.22448 -0.181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0" y="-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Autofit/>
          </a:bodyPr>
          <a:lstStyle/>
          <a:p>
            <a:endParaRPr lang="hr-HR" sz="20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1194147"/>
          </a:xfrm>
        </p:spPr>
        <p:txBody>
          <a:bodyPr>
            <a:normAutofit/>
          </a:bodyPr>
          <a:lstStyle/>
          <a:p>
            <a:pPr algn="ctr"/>
            <a:endParaRPr lang="hr-HR" sz="2800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Rezervirano mjesto teksta 1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endParaRPr lang="hr-HR" sz="2800" dirty="0"/>
          </a:p>
        </p:txBody>
      </p:sp>
      <p:sp>
        <p:nvSpPr>
          <p:cNvPr id="5" name="Pravokutnik 4"/>
          <p:cNvSpPr/>
          <p:nvPr/>
        </p:nvSpPr>
        <p:spPr>
          <a:xfrm>
            <a:off x="467544" y="2276872"/>
            <a:ext cx="3888432" cy="3744416"/>
          </a:xfrm>
          <a:prstGeom prst="rect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1003879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Pravokutnik 6"/>
          <p:cNvSpPr/>
          <p:nvPr/>
        </p:nvSpPr>
        <p:spPr>
          <a:xfrm>
            <a:off x="2076550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Pravokutnik 7"/>
          <p:cNvSpPr/>
          <p:nvPr/>
        </p:nvSpPr>
        <p:spPr>
          <a:xfrm>
            <a:off x="3082179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1115616" y="2852936"/>
            <a:ext cx="648072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003879" y="4149080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A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076550" y="2276872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B</a:t>
            </a:r>
            <a:endParaRPr lang="hr-HR" sz="4000" dirty="0">
              <a:solidFill>
                <a:schemeClr val="tx1"/>
              </a:solidFill>
            </a:endParaRPr>
          </a:p>
        </p:txBody>
      </p:sp>
      <p:cxnSp>
        <p:nvCxnSpPr>
          <p:cNvPr id="13" name="Ravni poveznik 12"/>
          <p:cNvCxnSpPr>
            <a:stCxn id="10" idx="2"/>
          </p:cNvCxnSpPr>
          <p:nvPr/>
        </p:nvCxnSpPr>
        <p:spPr>
          <a:xfrm>
            <a:off x="1339089" y="4773149"/>
            <a:ext cx="0" cy="624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storučno 30"/>
          <p:cNvSpPr/>
          <p:nvPr/>
        </p:nvSpPr>
        <p:spPr>
          <a:xfrm>
            <a:off x="1691680" y="3429001"/>
            <a:ext cx="1726434" cy="1959428"/>
          </a:xfrm>
          <a:custGeom>
            <a:avLst/>
            <a:gdLst>
              <a:gd name="connsiteX0" fmla="*/ 1855159 w 1855159"/>
              <a:gd name="connsiteY0" fmla="*/ 1949690 h 1949690"/>
              <a:gd name="connsiteX1" fmla="*/ 1844274 w 1855159"/>
              <a:gd name="connsiteY1" fmla="*/ 1721090 h 1949690"/>
              <a:gd name="connsiteX2" fmla="*/ 1822502 w 1855159"/>
              <a:gd name="connsiteY2" fmla="*/ 1699318 h 1949690"/>
              <a:gd name="connsiteX3" fmla="*/ 1811616 w 1855159"/>
              <a:gd name="connsiteY3" fmla="*/ 1666661 h 1949690"/>
              <a:gd name="connsiteX4" fmla="*/ 1768074 w 1855159"/>
              <a:gd name="connsiteY4" fmla="*/ 1568690 h 1949690"/>
              <a:gd name="connsiteX5" fmla="*/ 1757188 w 1855159"/>
              <a:gd name="connsiteY5" fmla="*/ 1536032 h 1949690"/>
              <a:gd name="connsiteX6" fmla="*/ 1746302 w 1855159"/>
              <a:gd name="connsiteY6" fmla="*/ 1492490 h 1949690"/>
              <a:gd name="connsiteX7" fmla="*/ 1680988 w 1855159"/>
              <a:gd name="connsiteY7" fmla="*/ 1394518 h 1949690"/>
              <a:gd name="connsiteX8" fmla="*/ 1670102 w 1855159"/>
              <a:gd name="connsiteY8" fmla="*/ 1361861 h 1949690"/>
              <a:gd name="connsiteX9" fmla="*/ 1626559 w 1855159"/>
              <a:gd name="connsiteY9" fmla="*/ 1318318 h 1949690"/>
              <a:gd name="connsiteX10" fmla="*/ 1604788 w 1855159"/>
              <a:gd name="connsiteY10" fmla="*/ 1285661 h 1949690"/>
              <a:gd name="connsiteX11" fmla="*/ 1583016 w 1855159"/>
              <a:gd name="connsiteY11" fmla="*/ 1263890 h 1949690"/>
              <a:gd name="connsiteX12" fmla="*/ 1550359 w 1855159"/>
              <a:gd name="connsiteY12" fmla="*/ 1209461 h 1949690"/>
              <a:gd name="connsiteX13" fmla="*/ 1495931 w 1855159"/>
              <a:gd name="connsiteY13" fmla="*/ 1155032 h 1949690"/>
              <a:gd name="connsiteX14" fmla="*/ 1474159 w 1855159"/>
              <a:gd name="connsiteY14" fmla="*/ 1122375 h 1949690"/>
              <a:gd name="connsiteX15" fmla="*/ 1452388 w 1855159"/>
              <a:gd name="connsiteY15" fmla="*/ 1067947 h 1949690"/>
              <a:gd name="connsiteX16" fmla="*/ 1408845 w 1855159"/>
              <a:gd name="connsiteY16" fmla="*/ 1035290 h 1949690"/>
              <a:gd name="connsiteX17" fmla="*/ 1343531 w 1855159"/>
              <a:gd name="connsiteY17" fmla="*/ 948204 h 1949690"/>
              <a:gd name="connsiteX18" fmla="*/ 1321759 w 1855159"/>
              <a:gd name="connsiteY18" fmla="*/ 915547 h 1949690"/>
              <a:gd name="connsiteX19" fmla="*/ 1278216 w 1855159"/>
              <a:gd name="connsiteY19" fmla="*/ 872004 h 1949690"/>
              <a:gd name="connsiteX20" fmla="*/ 1256445 w 1855159"/>
              <a:gd name="connsiteY20" fmla="*/ 850232 h 1949690"/>
              <a:gd name="connsiteX21" fmla="*/ 1202016 w 1855159"/>
              <a:gd name="connsiteY21" fmla="*/ 784918 h 1949690"/>
              <a:gd name="connsiteX22" fmla="*/ 1169359 w 1855159"/>
              <a:gd name="connsiteY22" fmla="*/ 752261 h 1949690"/>
              <a:gd name="connsiteX23" fmla="*/ 1147588 w 1855159"/>
              <a:gd name="connsiteY23" fmla="*/ 719604 h 1949690"/>
              <a:gd name="connsiteX24" fmla="*/ 1114931 w 1855159"/>
              <a:gd name="connsiteY24" fmla="*/ 708718 h 1949690"/>
              <a:gd name="connsiteX25" fmla="*/ 1093159 w 1855159"/>
              <a:gd name="connsiteY25" fmla="*/ 686947 h 1949690"/>
              <a:gd name="connsiteX26" fmla="*/ 1060502 w 1855159"/>
              <a:gd name="connsiteY26" fmla="*/ 665175 h 1949690"/>
              <a:gd name="connsiteX27" fmla="*/ 984302 w 1855159"/>
              <a:gd name="connsiteY27" fmla="*/ 588975 h 1949690"/>
              <a:gd name="connsiteX28" fmla="*/ 929874 w 1855159"/>
              <a:gd name="connsiteY28" fmla="*/ 545432 h 1949690"/>
              <a:gd name="connsiteX29" fmla="*/ 853674 w 1855159"/>
              <a:gd name="connsiteY29" fmla="*/ 501890 h 1949690"/>
              <a:gd name="connsiteX30" fmla="*/ 831902 w 1855159"/>
              <a:gd name="connsiteY30" fmla="*/ 480118 h 1949690"/>
              <a:gd name="connsiteX31" fmla="*/ 799245 w 1855159"/>
              <a:gd name="connsiteY31" fmla="*/ 458347 h 1949690"/>
              <a:gd name="connsiteX32" fmla="*/ 777474 w 1855159"/>
              <a:gd name="connsiteY32" fmla="*/ 436575 h 1949690"/>
              <a:gd name="connsiteX33" fmla="*/ 744816 w 1855159"/>
              <a:gd name="connsiteY33" fmla="*/ 414804 h 1949690"/>
              <a:gd name="connsiteX34" fmla="*/ 712159 w 1855159"/>
              <a:gd name="connsiteY34" fmla="*/ 382147 h 1949690"/>
              <a:gd name="connsiteX35" fmla="*/ 679502 w 1855159"/>
              <a:gd name="connsiteY35" fmla="*/ 360375 h 1949690"/>
              <a:gd name="connsiteX36" fmla="*/ 614188 w 1855159"/>
              <a:gd name="connsiteY36" fmla="*/ 295061 h 1949690"/>
              <a:gd name="connsiteX37" fmla="*/ 570645 w 1855159"/>
              <a:gd name="connsiteY37" fmla="*/ 251518 h 1949690"/>
              <a:gd name="connsiteX38" fmla="*/ 537988 w 1855159"/>
              <a:gd name="connsiteY38" fmla="*/ 218861 h 1949690"/>
              <a:gd name="connsiteX39" fmla="*/ 516216 w 1855159"/>
              <a:gd name="connsiteY39" fmla="*/ 197090 h 1949690"/>
              <a:gd name="connsiteX40" fmla="*/ 483559 w 1855159"/>
              <a:gd name="connsiteY40" fmla="*/ 186204 h 1949690"/>
              <a:gd name="connsiteX41" fmla="*/ 440016 w 1855159"/>
              <a:gd name="connsiteY41" fmla="*/ 142661 h 1949690"/>
              <a:gd name="connsiteX42" fmla="*/ 418245 w 1855159"/>
              <a:gd name="connsiteY42" fmla="*/ 110004 h 1949690"/>
              <a:gd name="connsiteX43" fmla="*/ 352931 w 1855159"/>
              <a:gd name="connsiteY43" fmla="*/ 66461 h 1949690"/>
              <a:gd name="connsiteX44" fmla="*/ 265845 w 1855159"/>
              <a:gd name="connsiteY44" fmla="*/ 44690 h 1949690"/>
              <a:gd name="connsiteX45" fmla="*/ 156988 w 1855159"/>
              <a:gd name="connsiteY45" fmla="*/ 33804 h 1949690"/>
              <a:gd name="connsiteX46" fmla="*/ 91674 w 1855159"/>
              <a:gd name="connsiteY46" fmla="*/ 22918 h 1949690"/>
              <a:gd name="connsiteX47" fmla="*/ 15474 w 1855159"/>
              <a:gd name="connsiteY47" fmla="*/ 1147 h 194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55159" h="1949690">
                <a:moveTo>
                  <a:pt x="1855159" y="1949690"/>
                </a:moveTo>
                <a:cubicBezTo>
                  <a:pt x="1851531" y="1873490"/>
                  <a:pt x="1854141" y="1796736"/>
                  <a:pt x="1844274" y="1721090"/>
                </a:cubicBezTo>
                <a:cubicBezTo>
                  <a:pt x="1842947" y="1710913"/>
                  <a:pt x="1827783" y="1708119"/>
                  <a:pt x="1822502" y="1699318"/>
                </a:cubicBezTo>
                <a:cubicBezTo>
                  <a:pt x="1816598" y="1689479"/>
                  <a:pt x="1815645" y="1677405"/>
                  <a:pt x="1811616" y="1666661"/>
                </a:cubicBezTo>
                <a:cubicBezTo>
                  <a:pt x="1760973" y="1531613"/>
                  <a:pt x="1817555" y="1684147"/>
                  <a:pt x="1768074" y="1568690"/>
                </a:cubicBezTo>
                <a:cubicBezTo>
                  <a:pt x="1763554" y="1558143"/>
                  <a:pt x="1760340" y="1547065"/>
                  <a:pt x="1757188" y="1536032"/>
                </a:cubicBezTo>
                <a:cubicBezTo>
                  <a:pt x="1753078" y="1521647"/>
                  <a:pt x="1753395" y="1505662"/>
                  <a:pt x="1746302" y="1492490"/>
                </a:cubicBezTo>
                <a:cubicBezTo>
                  <a:pt x="1727694" y="1457932"/>
                  <a:pt x="1693400" y="1431753"/>
                  <a:pt x="1680988" y="1394518"/>
                </a:cubicBezTo>
                <a:cubicBezTo>
                  <a:pt x="1677359" y="1383632"/>
                  <a:pt x="1676771" y="1371198"/>
                  <a:pt x="1670102" y="1361861"/>
                </a:cubicBezTo>
                <a:cubicBezTo>
                  <a:pt x="1658171" y="1345158"/>
                  <a:pt x="1639917" y="1333903"/>
                  <a:pt x="1626559" y="1318318"/>
                </a:cubicBezTo>
                <a:cubicBezTo>
                  <a:pt x="1618045" y="1308385"/>
                  <a:pt x="1612961" y="1295877"/>
                  <a:pt x="1604788" y="1285661"/>
                </a:cubicBezTo>
                <a:cubicBezTo>
                  <a:pt x="1598377" y="1277647"/>
                  <a:pt x="1588981" y="1272241"/>
                  <a:pt x="1583016" y="1263890"/>
                </a:cubicBezTo>
                <a:cubicBezTo>
                  <a:pt x="1570718" y="1246673"/>
                  <a:pt x="1563576" y="1225983"/>
                  <a:pt x="1550359" y="1209461"/>
                </a:cubicBezTo>
                <a:cubicBezTo>
                  <a:pt x="1534331" y="1189425"/>
                  <a:pt x="1510164" y="1176380"/>
                  <a:pt x="1495931" y="1155032"/>
                </a:cubicBezTo>
                <a:cubicBezTo>
                  <a:pt x="1488674" y="1144146"/>
                  <a:pt x="1480010" y="1134077"/>
                  <a:pt x="1474159" y="1122375"/>
                </a:cubicBezTo>
                <a:cubicBezTo>
                  <a:pt x="1465420" y="1104898"/>
                  <a:pt x="1464112" y="1083579"/>
                  <a:pt x="1452388" y="1067947"/>
                </a:cubicBezTo>
                <a:cubicBezTo>
                  <a:pt x="1441502" y="1053433"/>
                  <a:pt x="1421049" y="1048715"/>
                  <a:pt x="1408845" y="1035290"/>
                </a:cubicBezTo>
                <a:cubicBezTo>
                  <a:pt x="1384437" y="1008441"/>
                  <a:pt x="1363659" y="978395"/>
                  <a:pt x="1343531" y="948204"/>
                </a:cubicBezTo>
                <a:cubicBezTo>
                  <a:pt x="1336274" y="937318"/>
                  <a:pt x="1330273" y="925480"/>
                  <a:pt x="1321759" y="915547"/>
                </a:cubicBezTo>
                <a:cubicBezTo>
                  <a:pt x="1308401" y="899962"/>
                  <a:pt x="1292730" y="886518"/>
                  <a:pt x="1278216" y="872004"/>
                </a:cubicBezTo>
                <a:cubicBezTo>
                  <a:pt x="1270959" y="864747"/>
                  <a:pt x="1261035" y="859412"/>
                  <a:pt x="1256445" y="850232"/>
                </a:cubicBezTo>
                <a:cubicBezTo>
                  <a:pt x="1220644" y="778631"/>
                  <a:pt x="1254770" y="828879"/>
                  <a:pt x="1202016" y="784918"/>
                </a:cubicBezTo>
                <a:cubicBezTo>
                  <a:pt x="1190189" y="775063"/>
                  <a:pt x="1179214" y="764088"/>
                  <a:pt x="1169359" y="752261"/>
                </a:cubicBezTo>
                <a:cubicBezTo>
                  <a:pt x="1160984" y="742210"/>
                  <a:pt x="1157804" y="727777"/>
                  <a:pt x="1147588" y="719604"/>
                </a:cubicBezTo>
                <a:cubicBezTo>
                  <a:pt x="1138628" y="712436"/>
                  <a:pt x="1125817" y="712347"/>
                  <a:pt x="1114931" y="708718"/>
                </a:cubicBezTo>
                <a:cubicBezTo>
                  <a:pt x="1107674" y="701461"/>
                  <a:pt x="1101173" y="693358"/>
                  <a:pt x="1093159" y="686947"/>
                </a:cubicBezTo>
                <a:cubicBezTo>
                  <a:pt x="1082943" y="678774"/>
                  <a:pt x="1070227" y="673927"/>
                  <a:pt x="1060502" y="665175"/>
                </a:cubicBezTo>
                <a:cubicBezTo>
                  <a:pt x="1033802" y="641145"/>
                  <a:pt x="1014190" y="608900"/>
                  <a:pt x="984302" y="588975"/>
                </a:cubicBezTo>
                <a:cubicBezTo>
                  <a:pt x="883777" y="521959"/>
                  <a:pt x="1007438" y="607483"/>
                  <a:pt x="929874" y="545432"/>
                </a:cubicBezTo>
                <a:cubicBezTo>
                  <a:pt x="874205" y="500897"/>
                  <a:pt x="920712" y="546582"/>
                  <a:pt x="853674" y="501890"/>
                </a:cubicBezTo>
                <a:cubicBezTo>
                  <a:pt x="845134" y="496197"/>
                  <a:pt x="839916" y="486529"/>
                  <a:pt x="831902" y="480118"/>
                </a:cubicBezTo>
                <a:cubicBezTo>
                  <a:pt x="821686" y="471945"/>
                  <a:pt x="809461" y="466520"/>
                  <a:pt x="799245" y="458347"/>
                </a:cubicBezTo>
                <a:cubicBezTo>
                  <a:pt x="791231" y="451936"/>
                  <a:pt x="785488" y="442986"/>
                  <a:pt x="777474" y="436575"/>
                </a:cubicBezTo>
                <a:cubicBezTo>
                  <a:pt x="767258" y="428402"/>
                  <a:pt x="754867" y="423180"/>
                  <a:pt x="744816" y="414804"/>
                </a:cubicBezTo>
                <a:cubicBezTo>
                  <a:pt x="732989" y="404949"/>
                  <a:pt x="723985" y="392002"/>
                  <a:pt x="712159" y="382147"/>
                </a:cubicBezTo>
                <a:cubicBezTo>
                  <a:pt x="702108" y="373771"/>
                  <a:pt x="689280" y="369067"/>
                  <a:pt x="679502" y="360375"/>
                </a:cubicBezTo>
                <a:cubicBezTo>
                  <a:pt x="656490" y="339920"/>
                  <a:pt x="635959" y="316832"/>
                  <a:pt x="614188" y="295061"/>
                </a:cubicBezTo>
                <a:lnTo>
                  <a:pt x="570645" y="251518"/>
                </a:lnTo>
                <a:lnTo>
                  <a:pt x="537988" y="218861"/>
                </a:lnTo>
                <a:cubicBezTo>
                  <a:pt x="530731" y="211604"/>
                  <a:pt x="525952" y="200336"/>
                  <a:pt x="516216" y="197090"/>
                </a:cubicBezTo>
                <a:lnTo>
                  <a:pt x="483559" y="186204"/>
                </a:lnTo>
                <a:cubicBezTo>
                  <a:pt x="469045" y="171690"/>
                  <a:pt x="451402" y="159740"/>
                  <a:pt x="440016" y="142661"/>
                </a:cubicBezTo>
                <a:cubicBezTo>
                  <a:pt x="432759" y="131775"/>
                  <a:pt x="428091" y="118619"/>
                  <a:pt x="418245" y="110004"/>
                </a:cubicBezTo>
                <a:cubicBezTo>
                  <a:pt x="398553" y="92774"/>
                  <a:pt x="377754" y="74736"/>
                  <a:pt x="352931" y="66461"/>
                </a:cubicBezTo>
                <a:cubicBezTo>
                  <a:pt x="316296" y="54249"/>
                  <a:pt x="309637" y="50529"/>
                  <a:pt x="265845" y="44690"/>
                </a:cubicBezTo>
                <a:cubicBezTo>
                  <a:pt x="229698" y="39871"/>
                  <a:pt x="193173" y="38327"/>
                  <a:pt x="156988" y="33804"/>
                </a:cubicBezTo>
                <a:cubicBezTo>
                  <a:pt x="135087" y="31066"/>
                  <a:pt x="113087" y="28271"/>
                  <a:pt x="91674" y="22918"/>
                </a:cubicBezTo>
                <a:cubicBezTo>
                  <a:pt x="0" y="0"/>
                  <a:pt x="52932" y="1147"/>
                  <a:pt x="15474" y="1147"/>
                </a:cubicBezTo>
              </a:path>
            </a:pathLst>
          </a:cu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n w="57150">
                <a:solidFill>
                  <a:schemeClr val="accent2"/>
                </a:solidFill>
              </a:ln>
            </a:endParaRPr>
          </a:p>
        </p:txBody>
      </p:sp>
      <p:sp>
        <p:nvSpPr>
          <p:cNvPr id="32" name="Prostoručno 31"/>
          <p:cNvSpPr/>
          <p:nvPr/>
        </p:nvSpPr>
        <p:spPr>
          <a:xfrm>
            <a:off x="729343" y="2587767"/>
            <a:ext cx="1698175" cy="2822433"/>
          </a:xfrm>
          <a:custGeom>
            <a:avLst/>
            <a:gdLst>
              <a:gd name="connsiteX0" fmla="*/ 1632857 w 1698175"/>
              <a:gd name="connsiteY0" fmla="*/ 2822433 h 2822433"/>
              <a:gd name="connsiteX1" fmla="*/ 1643743 w 1698175"/>
              <a:gd name="connsiteY1" fmla="*/ 2789776 h 2822433"/>
              <a:gd name="connsiteX2" fmla="*/ 1665514 w 1698175"/>
              <a:gd name="connsiteY2" fmla="*/ 2768004 h 2822433"/>
              <a:gd name="connsiteX3" fmla="*/ 1676400 w 1698175"/>
              <a:gd name="connsiteY3" fmla="*/ 2680919 h 2822433"/>
              <a:gd name="connsiteX4" fmla="*/ 1687286 w 1698175"/>
              <a:gd name="connsiteY4" fmla="*/ 2637376 h 2822433"/>
              <a:gd name="connsiteX5" fmla="*/ 1665514 w 1698175"/>
              <a:gd name="connsiteY5" fmla="*/ 2408776 h 2822433"/>
              <a:gd name="connsiteX6" fmla="*/ 1643743 w 1698175"/>
              <a:gd name="connsiteY6" fmla="*/ 2332576 h 2822433"/>
              <a:gd name="connsiteX7" fmla="*/ 1621971 w 1698175"/>
              <a:gd name="connsiteY7" fmla="*/ 2299919 h 2822433"/>
              <a:gd name="connsiteX8" fmla="*/ 1589314 w 1698175"/>
              <a:gd name="connsiteY8" fmla="*/ 2223719 h 2822433"/>
              <a:gd name="connsiteX9" fmla="*/ 1567543 w 1698175"/>
              <a:gd name="connsiteY9" fmla="*/ 2191062 h 2822433"/>
              <a:gd name="connsiteX10" fmla="*/ 1556657 w 1698175"/>
              <a:gd name="connsiteY10" fmla="*/ 2158404 h 2822433"/>
              <a:gd name="connsiteX11" fmla="*/ 1534886 w 1698175"/>
              <a:gd name="connsiteY11" fmla="*/ 2125747 h 2822433"/>
              <a:gd name="connsiteX12" fmla="*/ 1491343 w 1698175"/>
              <a:gd name="connsiteY12" fmla="*/ 2027776 h 2822433"/>
              <a:gd name="connsiteX13" fmla="*/ 1469571 w 1698175"/>
              <a:gd name="connsiteY13" fmla="*/ 2006004 h 2822433"/>
              <a:gd name="connsiteX14" fmla="*/ 1447800 w 1698175"/>
              <a:gd name="connsiteY14" fmla="*/ 1908033 h 2822433"/>
              <a:gd name="connsiteX15" fmla="*/ 1436914 w 1698175"/>
              <a:gd name="connsiteY15" fmla="*/ 1853604 h 2822433"/>
              <a:gd name="connsiteX16" fmla="*/ 1415143 w 1698175"/>
              <a:gd name="connsiteY16" fmla="*/ 1766519 h 2822433"/>
              <a:gd name="connsiteX17" fmla="*/ 1404257 w 1698175"/>
              <a:gd name="connsiteY17" fmla="*/ 1733862 h 2822433"/>
              <a:gd name="connsiteX18" fmla="*/ 1360714 w 1698175"/>
              <a:gd name="connsiteY18" fmla="*/ 1668547 h 2822433"/>
              <a:gd name="connsiteX19" fmla="*/ 1338943 w 1698175"/>
              <a:gd name="connsiteY19" fmla="*/ 1635890 h 2822433"/>
              <a:gd name="connsiteX20" fmla="*/ 1317171 w 1698175"/>
              <a:gd name="connsiteY20" fmla="*/ 1603233 h 2822433"/>
              <a:gd name="connsiteX21" fmla="*/ 1273628 w 1698175"/>
              <a:gd name="connsiteY21" fmla="*/ 1548804 h 2822433"/>
              <a:gd name="connsiteX22" fmla="*/ 1240971 w 1698175"/>
              <a:gd name="connsiteY22" fmla="*/ 1527033 h 2822433"/>
              <a:gd name="connsiteX23" fmla="*/ 1197428 w 1698175"/>
              <a:gd name="connsiteY23" fmla="*/ 1472604 h 2822433"/>
              <a:gd name="connsiteX24" fmla="*/ 1164771 w 1698175"/>
              <a:gd name="connsiteY24" fmla="*/ 1450833 h 2822433"/>
              <a:gd name="connsiteX25" fmla="*/ 1110343 w 1698175"/>
              <a:gd name="connsiteY25" fmla="*/ 1396404 h 2822433"/>
              <a:gd name="connsiteX26" fmla="*/ 1088571 w 1698175"/>
              <a:gd name="connsiteY26" fmla="*/ 1374633 h 2822433"/>
              <a:gd name="connsiteX27" fmla="*/ 1055914 w 1698175"/>
              <a:gd name="connsiteY27" fmla="*/ 1352862 h 2822433"/>
              <a:gd name="connsiteX28" fmla="*/ 1034143 w 1698175"/>
              <a:gd name="connsiteY28" fmla="*/ 1331090 h 2822433"/>
              <a:gd name="connsiteX29" fmla="*/ 968828 w 1698175"/>
              <a:gd name="connsiteY29" fmla="*/ 1287547 h 2822433"/>
              <a:gd name="connsiteX30" fmla="*/ 936171 w 1698175"/>
              <a:gd name="connsiteY30" fmla="*/ 1265776 h 2822433"/>
              <a:gd name="connsiteX31" fmla="*/ 903514 w 1698175"/>
              <a:gd name="connsiteY31" fmla="*/ 1244004 h 2822433"/>
              <a:gd name="connsiteX32" fmla="*/ 751114 w 1698175"/>
              <a:gd name="connsiteY32" fmla="*/ 1200462 h 2822433"/>
              <a:gd name="connsiteX33" fmla="*/ 609600 w 1698175"/>
              <a:gd name="connsiteY33" fmla="*/ 1189576 h 2822433"/>
              <a:gd name="connsiteX34" fmla="*/ 555171 w 1698175"/>
              <a:gd name="connsiteY34" fmla="*/ 1178690 h 2822433"/>
              <a:gd name="connsiteX35" fmla="*/ 413657 w 1698175"/>
              <a:gd name="connsiteY35" fmla="*/ 1156919 h 2822433"/>
              <a:gd name="connsiteX36" fmla="*/ 337457 w 1698175"/>
              <a:gd name="connsiteY36" fmla="*/ 1124262 h 2822433"/>
              <a:gd name="connsiteX37" fmla="*/ 261257 w 1698175"/>
              <a:gd name="connsiteY37" fmla="*/ 1091604 h 2822433"/>
              <a:gd name="connsiteX38" fmla="*/ 195943 w 1698175"/>
              <a:gd name="connsiteY38" fmla="*/ 1048062 h 2822433"/>
              <a:gd name="connsiteX39" fmla="*/ 152400 w 1698175"/>
              <a:gd name="connsiteY39" fmla="*/ 993633 h 2822433"/>
              <a:gd name="connsiteX40" fmla="*/ 76200 w 1698175"/>
              <a:gd name="connsiteY40" fmla="*/ 906547 h 2822433"/>
              <a:gd name="connsiteX41" fmla="*/ 32657 w 1698175"/>
              <a:gd name="connsiteY41" fmla="*/ 808576 h 2822433"/>
              <a:gd name="connsiteX42" fmla="*/ 10886 w 1698175"/>
              <a:gd name="connsiteY42" fmla="*/ 699719 h 2822433"/>
              <a:gd name="connsiteX43" fmla="*/ 0 w 1698175"/>
              <a:gd name="connsiteY43" fmla="*/ 645290 h 2822433"/>
              <a:gd name="connsiteX44" fmla="*/ 10886 w 1698175"/>
              <a:gd name="connsiteY44" fmla="*/ 318719 h 2822433"/>
              <a:gd name="connsiteX45" fmla="*/ 21771 w 1698175"/>
              <a:gd name="connsiteY45" fmla="*/ 275176 h 2822433"/>
              <a:gd name="connsiteX46" fmla="*/ 43543 w 1698175"/>
              <a:gd name="connsiteY46" fmla="*/ 253404 h 2822433"/>
              <a:gd name="connsiteX47" fmla="*/ 54428 w 1698175"/>
              <a:gd name="connsiteY47" fmla="*/ 220747 h 2822433"/>
              <a:gd name="connsiteX48" fmla="*/ 163286 w 1698175"/>
              <a:gd name="connsiteY48" fmla="*/ 133662 h 2822433"/>
              <a:gd name="connsiteX49" fmla="*/ 239486 w 1698175"/>
              <a:gd name="connsiteY49" fmla="*/ 111890 h 2822433"/>
              <a:gd name="connsiteX50" fmla="*/ 337457 w 1698175"/>
              <a:gd name="connsiteY50" fmla="*/ 68347 h 2822433"/>
              <a:gd name="connsiteX51" fmla="*/ 370114 w 1698175"/>
              <a:gd name="connsiteY51" fmla="*/ 57462 h 2822433"/>
              <a:gd name="connsiteX52" fmla="*/ 402771 w 1698175"/>
              <a:gd name="connsiteY52" fmla="*/ 46576 h 2822433"/>
              <a:gd name="connsiteX53" fmla="*/ 478971 w 1698175"/>
              <a:gd name="connsiteY53" fmla="*/ 35690 h 2822433"/>
              <a:gd name="connsiteX54" fmla="*/ 511628 w 1698175"/>
              <a:gd name="connsiteY54" fmla="*/ 24804 h 2822433"/>
              <a:gd name="connsiteX55" fmla="*/ 805543 w 1698175"/>
              <a:gd name="connsiteY55" fmla="*/ 24804 h 2822433"/>
              <a:gd name="connsiteX56" fmla="*/ 838200 w 1698175"/>
              <a:gd name="connsiteY56" fmla="*/ 46576 h 2822433"/>
              <a:gd name="connsiteX57" fmla="*/ 870857 w 1698175"/>
              <a:gd name="connsiteY57" fmla="*/ 79233 h 2822433"/>
              <a:gd name="connsiteX58" fmla="*/ 903514 w 1698175"/>
              <a:gd name="connsiteY58" fmla="*/ 90119 h 2822433"/>
              <a:gd name="connsiteX59" fmla="*/ 957943 w 1698175"/>
              <a:gd name="connsiteY59" fmla="*/ 133662 h 2822433"/>
              <a:gd name="connsiteX60" fmla="*/ 990600 w 1698175"/>
              <a:gd name="connsiteY60" fmla="*/ 166319 h 2822433"/>
              <a:gd name="connsiteX61" fmla="*/ 1055914 w 1698175"/>
              <a:gd name="connsiteY61" fmla="*/ 198976 h 2822433"/>
              <a:gd name="connsiteX62" fmla="*/ 1099457 w 1698175"/>
              <a:gd name="connsiteY62" fmla="*/ 242519 h 2822433"/>
              <a:gd name="connsiteX63" fmla="*/ 1132114 w 1698175"/>
              <a:gd name="connsiteY63" fmla="*/ 307833 h 2822433"/>
              <a:gd name="connsiteX64" fmla="*/ 1164771 w 1698175"/>
              <a:gd name="connsiteY64" fmla="*/ 318719 h 2822433"/>
              <a:gd name="connsiteX65" fmla="*/ 1219200 w 1698175"/>
              <a:gd name="connsiteY65" fmla="*/ 351376 h 2822433"/>
              <a:gd name="connsiteX66" fmla="*/ 1284514 w 1698175"/>
              <a:gd name="connsiteY66" fmla="*/ 384033 h 2822433"/>
              <a:gd name="connsiteX67" fmla="*/ 1371600 w 1698175"/>
              <a:gd name="connsiteY67" fmla="*/ 427576 h 2822433"/>
              <a:gd name="connsiteX68" fmla="*/ 1371600 w 1698175"/>
              <a:gd name="connsiteY68" fmla="*/ 427576 h 2822433"/>
              <a:gd name="connsiteX69" fmla="*/ 1404257 w 1698175"/>
              <a:gd name="connsiteY69" fmla="*/ 449347 h 2822433"/>
              <a:gd name="connsiteX70" fmla="*/ 1611086 w 1698175"/>
              <a:gd name="connsiteY70" fmla="*/ 438462 h 2822433"/>
              <a:gd name="connsiteX71" fmla="*/ 1676400 w 1698175"/>
              <a:gd name="connsiteY71" fmla="*/ 384033 h 2822433"/>
              <a:gd name="connsiteX72" fmla="*/ 1676400 w 1698175"/>
              <a:gd name="connsiteY72" fmla="*/ 296947 h 282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698175" h="2822433">
                <a:moveTo>
                  <a:pt x="1632857" y="2822433"/>
                </a:moveTo>
                <a:cubicBezTo>
                  <a:pt x="1636486" y="2811547"/>
                  <a:pt x="1637839" y="2799615"/>
                  <a:pt x="1643743" y="2789776"/>
                </a:cubicBezTo>
                <a:cubicBezTo>
                  <a:pt x="1649023" y="2780975"/>
                  <a:pt x="1662565" y="2777834"/>
                  <a:pt x="1665514" y="2768004"/>
                </a:cubicBezTo>
                <a:cubicBezTo>
                  <a:pt x="1673920" y="2739983"/>
                  <a:pt x="1671590" y="2709775"/>
                  <a:pt x="1676400" y="2680919"/>
                </a:cubicBezTo>
                <a:cubicBezTo>
                  <a:pt x="1678860" y="2666162"/>
                  <a:pt x="1683657" y="2651890"/>
                  <a:pt x="1687286" y="2637376"/>
                </a:cubicBezTo>
                <a:cubicBezTo>
                  <a:pt x="1669557" y="2318257"/>
                  <a:pt x="1698175" y="2523088"/>
                  <a:pt x="1665514" y="2408776"/>
                </a:cubicBezTo>
                <a:cubicBezTo>
                  <a:pt x="1660866" y="2392507"/>
                  <a:pt x="1652440" y="2349971"/>
                  <a:pt x="1643743" y="2332576"/>
                </a:cubicBezTo>
                <a:cubicBezTo>
                  <a:pt x="1637892" y="2320874"/>
                  <a:pt x="1629228" y="2310805"/>
                  <a:pt x="1621971" y="2299919"/>
                </a:cubicBezTo>
                <a:cubicBezTo>
                  <a:pt x="1609758" y="2263278"/>
                  <a:pt x="1610839" y="2261387"/>
                  <a:pt x="1589314" y="2223719"/>
                </a:cubicBezTo>
                <a:cubicBezTo>
                  <a:pt x="1582823" y="2212360"/>
                  <a:pt x="1573394" y="2202764"/>
                  <a:pt x="1567543" y="2191062"/>
                </a:cubicBezTo>
                <a:cubicBezTo>
                  <a:pt x="1562411" y="2180799"/>
                  <a:pt x="1561789" y="2168667"/>
                  <a:pt x="1556657" y="2158404"/>
                </a:cubicBezTo>
                <a:cubicBezTo>
                  <a:pt x="1550806" y="2146702"/>
                  <a:pt x="1540199" y="2137702"/>
                  <a:pt x="1534886" y="2125747"/>
                </a:cubicBezTo>
                <a:cubicBezTo>
                  <a:pt x="1504677" y="2057778"/>
                  <a:pt x="1528295" y="2073966"/>
                  <a:pt x="1491343" y="2027776"/>
                </a:cubicBezTo>
                <a:cubicBezTo>
                  <a:pt x="1484932" y="2019762"/>
                  <a:pt x="1476828" y="2013261"/>
                  <a:pt x="1469571" y="2006004"/>
                </a:cubicBezTo>
                <a:cubicBezTo>
                  <a:pt x="1436754" y="1841910"/>
                  <a:pt x="1478536" y="2046341"/>
                  <a:pt x="1447800" y="1908033"/>
                </a:cubicBezTo>
                <a:cubicBezTo>
                  <a:pt x="1443786" y="1889971"/>
                  <a:pt x="1441074" y="1871632"/>
                  <a:pt x="1436914" y="1853604"/>
                </a:cubicBezTo>
                <a:cubicBezTo>
                  <a:pt x="1430186" y="1824449"/>
                  <a:pt x="1424605" y="1794905"/>
                  <a:pt x="1415143" y="1766519"/>
                </a:cubicBezTo>
                <a:cubicBezTo>
                  <a:pt x="1411514" y="1755633"/>
                  <a:pt x="1409830" y="1743893"/>
                  <a:pt x="1404257" y="1733862"/>
                </a:cubicBezTo>
                <a:cubicBezTo>
                  <a:pt x="1391550" y="1710989"/>
                  <a:pt x="1375228" y="1690319"/>
                  <a:pt x="1360714" y="1668547"/>
                </a:cubicBezTo>
                <a:lnTo>
                  <a:pt x="1338943" y="1635890"/>
                </a:lnTo>
                <a:lnTo>
                  <a:pt x="1317171" y="1603233"/>
                </a:lnTo>
                <a:cubicBezTo>
                  <a:pt x="1301005" y="1578984"/>
                  <a:pt x="1295788" y="1566532"/>
                  <a:pt x="1273628" y="1548804"/>
                </a:cubicBezTo>
                <a:cubicBezTo>
                  <a:pt x="1263412" y="1540631"/>
                  <a:pt x="1251857" y="1534290"/>
                  <a:pt x="1240971" y="1527033"/>
                </a:cubicBezTo>
                <a:cubicBezTo>
                  <a:pt x="1224805" y="1502784"/>
                  <a:pt x="1219587" y="1490331"/>
                  <a:pt x="1197428" y="1472604"/>
                </a:cubicBezTo>
                <a:cubicBezTo>
                  <a:pt x="1187212" y="1464431"/>
                  <a:pt x="1174617" y="1459448"/>
                  <a:pt x="1164771" y="1450833"/>
                </a:cubicBezTo>
                <a:cubicBezTo>
                  <a:pt x="1145462" y="1433937"/>
                  <a:pt x="1128486" y="1414547"/>
                  <a:pt x="1110343" y="1396404"/>
                </a:cubicBezTo>
                <a:cubicBezTo>
                  <a:pt x="1103086" y="1389147"/>
                  <a:pt x="1097111" y="1380326"/>
                  <a:pt x="1088571" y="1374633"/>
                </a:cubicBezTo>
                <a:cubicBezTo>
                  <a:pt x="1077685" y="1367376"/>
                  <a:pt x="1066130" y="1361035"/>
                  <a:pt x="1055914" y="1352862"/>
                </a:cubicBezTo>
                <a:cubicBezTo>
                  <a:pt x="1047900" y="1346451"/>
                  <a:pt x="1042354" y="1337248"/>
                  <a:pt x="1034143" y="1331090"/>
                </a:cubicBezTo>
                <a:cubicBezTo>
                  <a:pt x="1013210" y="1315390"/>
                  <a:pt x="990600" y="1302061"/>
                  <a:pt x="968828" y="1287547"/>
                </a:cubicBezTo>
                <a:lnTo>
                  <a:pt x="936171" y="1265776"/>
                </a:lnTo>
                <a:cubicBezTo>
                  <a:pt x="925285" y="1258519"/>
                  <a:pt x="915926" y="1248141"/>
                  <a:pt x="903514" y="1244004"/>
                </a:cubicBezTo>
                <a:cubicBezTo>
                  <a:pt x="866423" y="1231640"/>
                  <a:pt x="786654" y="1203196"/>
                  <a:pt x="751114" y="1200462"/>
                </a:cubicBezTo>
                <a:lnTo>
                  <a:pt x="609600" y="1189576"/>
                </a:lnTo>
                <a:cubicBezTo>
                  <a:pt x="591457" y="1185947"/>
                  <a:pt x="573487" y="1181307"/>
                  <a:pt x="555171" y="1178690"/>
                </a:cubicBezTo>
                <a:cubicBezTo>
                  <a:pt x="408889" y="1157792"/>
                  <a:pt x="504304" y="1179579"/>
                  <a:pt x="413657" y="1156919"/>
                </a:cubicBezTo>
                <a:cubicBezTo>
                  <a:pt x="331670" y="1102259"/>
                  <a:pt x="435869" y="1166438"/>
                  <a:pt x="337457" y="1124262"/>
                </a:cubicBezTo>
                <a:cubicBezTo>
                  <a:pt x="232203" y="1079153"/>
                  <a:pt x="386275" y="1122859"/>
                  <a:pt x="261257" y="1091604"/>
                </a:cubicBezTo>
                <a:cubicBezTo>
                  <a:pt x="239486" y="1077090"/>
                  <a:pt x="214445" y="1066564"/>
                  <a:pt x="195943" y="1048062"/>
                </a:cubicBezTo>
                <a:cubicBezTo>
                  <a:pt x="121828" y="973947"/>
                  <a:pt x="234793" y="1089759"/>
                  <a:pt x="152400" y="993633"/>
                </a:cubicBezTo>
                <a:cubicBezTo>
                  <a:pt x="39656" y="862098"/>
                  <a:pt x="170999" y="1032946"/>
                  <a:pt x="76200" y="906547"/>
                </a:cubicBezTo>
                <a:cubicBezTo>
                  <a:pt x="50291" y="828822"/>
                  <a:pt x="67158" y="860328"/>
                  <a:pt x="32657" y="808576"/>
                </a:cubicBezTo>
                <a:lnTo>
                  <a:pt x="10886" y="699719"/>
                </a:lnTo>
                <a:lnTo>
                  <a:pt x="0" y="645290"/>
                </a:lnTo>
                <a:cubicBezTo>
                  <a:pt x="3629" y="536433"/>
                  <a:pt x="4490" y="427449"/>
                  <a:pt x="10886" y="318719"/>
                </a:cubicBezTo>
                <a:cubicBezTo>
                  <a:pt x="11765" y="303784"/>
                  <a:pt x="15080" y="288558"/>
                  <a:pt x="21771" y="275176"/>
                </a:cubicBezTo>
                <a:cubicBezTo>
                  <a:pt x="26361" y="265996"/>
                  <a:pt x="36286" y="260661"/>
                  <a:pt x="43543" y="253404"/>
                </a:cubicBezTo>
                <a:cubicBezTo>
                  <a:pt x="47171" y="242518"/>
                  <a:pt x="47759" y="230084"/>
                  <a:pt x="54428" y="220747"/>
                </a:cubicBezTo>
                <a:cubicBezTo>
                  <a:pt x="73009" y="194734"/>
                  <a:pt x="136298" y="142658"/>
                  <a:pt x="163286" y="133662"/>
                </a:cubicBezTo>
                <a:cubicBezTo>
                  <a:pt x="210136" y="118045"/>
                  <a:pt x="184811" y="125559"/>
                  <a:pt x="239486" y="111890"/>
                </a:cubicBezTo>
                <a:cubicBezTo>
                  <a:pt x="291237" y="77390"/>
                  <a:pt x="259734" y="94255"/>
                  <a:pt x="337457" y="68347"/>
                </a:cubicBezTo>
                <a:lnTo>
                  <a:pt x="370114" y="57462"/>
                </a:lnTo>
                <a:cubicBezTo>
                  <a:pt x="381000" y="53833"/>
                  <a:pt x="391412" y="48199"/>
                  <a:pt x="402771" y="46576"/>
                </a:cubicBezTo>
                <a:lnTo>
                  <a:pt x="478971" y="35690"/>
                </a:lnTo>
                <a:cubicBezTo>
                  <a:pt x="489857" y="32061"/>
                  <a:pt x="500427" y="27293"/>
                  <a:pt x="511628" y="24804"/>
                </a:cubicBezTo>
                <a:cubicBezTo>
                  <a:pt x="623247" y="0"/>
                  <a:pt x="654935" y="17633"/>
                  <a:pt x="805543" y="24804"/>
                </a:cubicBezTo>
                <a:cubicBezTo>
                  <a:pt x="816429" y="32061"/>
                  <a:pt x="828149" y="38200"/>
                  <a:pt x="838200" y="46576"/>
                </a:cubicBezTo>
                <a:cubicBezTo>
                  <a:pt x="850026" y="56431"/>
                  <a:pt x="858048" y="70694"/>
                  <a:pt x="870857" y="79233"/>
                </a:cubicBezTo>
                <a:cubicBezTo>
                  <a:pt x="880404" y="85598"/>
                  <a:pt x="892628" y="86490"/>
                  <a:pt x="903514" y="90119"/>
                </a:cubicBezTo>
                <a:cubicBezTo>
                  <a:pt x="966863" y="153465"/>
                  <a:pt x="875539" y="64991"/>
                  <a:pt x="957943" y="133662"/>
                </a:cubicBezTo>
                <a:cubicBezTo>
                  <a:pt x="969769" y="143517"/>
                  <a:pt x="978773" y="156464"/>
                  <a:pt x="990600" y="166319"/>
                </a:cubicBezTo>
                <a:cubicBezTo>
                  <a:pt x="1018735" y="189765"/>
                  <a:pt x="1023185" y="188066"/>
                  <a:pt x="1055914" y="198976"/>
                </a:cubicBezTo>
                <a:cubicBezTo>
                  <a:pt x="1070428" y="213490"/>
                  <a:pt x="1092966" y="223046"/>
                  <a:pt x="1099457" y="242519"/>
                </a:cubicBezTo>
                <a:cubicBezTo>
                  <a:pt x="1106628" y="264031"/>
                  <a:pt x="1112931" y="292486"/>
                  <a:pt x="1132114" y="307833"/>
                </a:cubicBezTo>
                <a:cubicBezTo>
                  <a:pt x="1141074" y="315001"/>
                  <a:pt x="1153885" y="315090"/>
                  <a:pt x="1164771" y="318719"/>
                </a:cubicBezTo>
                <a:cubicBezTo>
                  <a:pt x="1207297" y="361243"/>
                  <a:pt x="1162675" y="323113"/>
                  <a:pt x="1219200" y="351376"/>
                </a:cubicBezTo>
                <a:cubicBezTo>
                  <a:pt x="1303609" y="393580"/>
                  <a:pt x="1202430" y="356671"/>
                  <a:pt x="1284514" y="384033"/>
                </a:cubicBezTo>
                <a:cubicBezTo>
                  <a:pt x="1322514" y="422031"/>
                  <a:pt x="1296550" y="402558"/>
                  <a:pt x="1371600" y="427576"/>
                </a:cubicBezTo>
                <a:lnTo>
                  <a:pt x="1371600" y="427576"/>
                </a:lnTo>
                <a:lnTo>
                  <a:pt x="1404257" y="449347"/>
                </a:lnTo>
                <a:cubicBezTo>
                  <a:pt x="1473200" y="445719"/>
                  <a:pt x="1542681" y="447790"/>
                  <a:pt x="1611086" y="438462"/>
                </a:cubicBezTo>
                <a:cubicBezTo>
                  <a:pt x="1622819" y="436862"/>
                  <a:pt x="1674184" y="392157"/>
                  <a:pt x="1676400" y="384033"/>
                </a:cubicBezTo>
                <a:cubicBezTo>
                  <a:pt x="1684038" y="356027"/>
                  <a:pt x="1676400" y="325976"/>
                  <a:pt x="1676400" y="296947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21"/>
          <p:cNvSpPr/>
          <p:nvPr/>
        </p:nvSpPr>
        <p:spPr>
          <a:xfrm>
            <a:off x="4788024" y="2276872"/>
            <a:ext cx="3888432" cy="3744416"/>
          </a:xfrm>
          <a:prstGeom prst="rect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5324359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6397030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5" name="Pravokutnik 24"/>
          <p:cNvSpPr/>
          <p:nvPr/>
        </p:nvSpPr>
        <p:spPr>
          <a:xfrm>
            <a:off x="7402659" y="5397219"/>
            <a:ext cx="670419" cy="6240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5364088" y="4149080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A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5324359" y="3068960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C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6397030" y="2276872"/>
            <a:ext cx="670419" cy="6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B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30" name="Prostoručno 29"/>
          <p:cNvSpPr/>
          <p:nvPr/>
        </p:nvSpPr>
        <p:spPr>
          <a:xfrm>
            <a:off x="4932040" y="2622791"/>
            <a:ext cx="1698175" cy="2750425"/>
          </a:xfrm>
          <a:custGeom>
            <a:avLst/>
            <a:gdLst>
              <a:gd name="connsiteX0" fmla="*/ 1632857 w 1698175"/>
              <a:gd name="connsiteY0" fmla="*/ 2822433 h 2822433"/>
              <a:gd name="connsiteX1" fmla="*/ 1643743 w 1698175"/>
              <a:gd name="connsiteY1" fmla="*/ 2789776 h 2822433"/>
              <a:gd name="connsiteX2" fmla="*/ 1665514 w 1698175"/>
              <a:gd name="connsiteY2" fmla="*/ 2768004 h 2822433"/>
              <a:gd name="connsiteX3" fmla="*/ 1676400 w 1698175"/>
              <a:gd name="connsiteY3" fmla="*/ 2680919 h 2822433"/>
              <a:gd name="connsiteX4" fmla="*/ 1687286 w 1698175"/>
              <a:gd name="connsiteY4" fmla="*/ 2637376 h 2822433"/>
              <a:gd name="connsiteX5" fmla="*/ 1665514 w 1698175"/>
              <a:gd name="connsiteY5" fmla="*/ 2408776 h 2822433"/>
              <a:gd name="connsiteX6" fmla="*/ 1643743 w 1698175"/>
              <a:gd name="connsiteY6" fmla="*/ 2332576 h 2822433"/>
              <a:gd name="connsiteX7" fmla="*/ 1621971 w 1698175"/>
              <a:gd name="connsiteY7" fmla="*/ 2299919 h 2822433"/>
              <a:gd name="connsiteX8" fmla="*/ 1589314 w 1698175"/>
              <a:gd name="connsiteY8" fmla="*/ 2223719 h 2822433"/>
              <a:gd name="connsiteX9" fmla="*/ 1567543 w 1698175"/>
              <a:gd name="connsiteY9" fmla="*/ 2191062 h 2822433"/>
              <a:gd name="connsiteX10" fmla="*/ 1556657 w 1698175"/>
              <a:gd name="connsiteY10" fmla="*/ 2158404 h 2822433"/>
              <a:gd name="connsiteX11" fmla="*/ 1534886 w 1698175"/>
              <a:gd name="connsiteY11" fmla="*/ 2125747 h 2822433"/>
              <a:gd name="connsiteX12" fmla="*/ 1491343 w 1698175"/>
              <a:gd name="connsiteY12" fmla="*/ 2027776 h 2822433"/>
              <a:gd name="connsiteX13" fmla="*/ 1469571 w 1698175"/>
              <a:gd name="connsiteY13" fmla="*/ 2006004 h 2822433"/>
              <a:gd name="connsiteX14" fmla="*/ 1447800 w 1698175"/>
              <a:gd name="connsiteY14" fmla="*/ 1908033 h 2822433"/>
              <a:gd name="connsiteX15" fmla="*/ 1436914 w 1698175"/>
              <a:gd name="connsiteY15" fmla="*/ 1853604 h 2822433"/>
              <a:gd name="connsiteX16" fmla="*/ 1415143 w 1698175"/>
              <a:gd name="connsiteY16" fmla="*/ 1766519 h 2822433"/>
              <a:gd name="connsiteX17" fmla="*/ 1404257 w 1698175"/>
              <a:gd name="connsiteY17" fmla="*/ 1733862 h 2822433"/>
              <a:gd name="connsiteX18" fmla="*/ 1360714 w 1698175"/>
              <a:gd name="connsiteY18" fmla="*/ 1668547 h 2822433"/>
              <a:gd name="connsiteX19" fmla="*/ 1338943 w 1698175"/>
              <a:gd name="connsiteY19" fmla="*/ 1635890 h 2822433"/>
              <a:gd name="connsiteX20" fmla="*/ 1317171 w 1698175"/>
              <a:gd name="connsiteY20" fmla="*/ 1603233 h 2822433"/>
              <a:gd name="connsiteX21" fmla="*/ 1273628 w 1698175"/>
              <a:gd name="connsiteY21" fmla="*/ 1548804 h 2822433"/>
              <a:gd name="connsiteX22" fmla="*/ 1240971 w 1698175"/>
              <a:gd name="connsiteY22" fmla="*/ 1527033 h 2822433"/>
              <a:gd name="connsiteX23" fmla="*/ 1197428 w 1698175"/>
              <a:gd name="connsiteY23" fmla="*/ 1472604 h 2822433"/>
              <a:gd name="connsiteX24" fmla="*/ 1164771 w 1698175"/>
              <a:gd name="connsiteY24" fmla="*/ 1450833 h 2822433"/>
              <a:gd name="connsiteX25" fmla="*/ 1110343 w 1698175"/>
              <a:gd name="connsiteY25" fmla="*/ 1396404 h 2822433"/>
              <a:gd name="connsiteX26" fmla="*/ 1088571 w 1698175"/>
              <a:gd name="connsiteY26" fmla="*/ 1374633 h 2822433"/>
              <a:gd name="connsiteX27" fmla="*/ 1055914 w 1698175"/>
              <a:gd name="connsiteY27" fmla="*/ 1352862 h 2822433"/>
              <a:gd name="connsiteX28" fmla="*/ 1034143 w 1698175"/>
              <a:gd name="connsiteY28" fmla="*/ 1331090 h 2822433"/>
              <a:gd name="connsiteX29" fmla="*/ 968828 w 1698175"/>
              <a:gd name="connsiteY29" fmla="*/ 1287547 h 2822433"/>
              <a:gd name="connsiteX30" fmla="*/ 936171 w 1698175"/>
              <a:gd name="connsiteY30" fmla="*/ 1265776 h 2822433"/>
              <a:gd name="connsiteX31" fmla="*/ 903514 w 1698175"/>
              <a:gd name="connsiteY31" fmla="*/ 1244004 h 2822433"/>
              <a:gd name="connsiteX32" fmla="*/ 751114 w 1698175"/>
              <a:gd name="connsiteY32" fmla="*/ 1200462 h 2822433"/>
              <a:gd name="connsiteX33" fmla="*/ 609600 w 1698175"/>
              <a:gd name="connsiteY33" fmla="*/ 1189576 h 2822433"/>
              <a:gd name="connsiteX34" fmla="*/ 555171 w 1698175"/>
              <a:gd name="connsiteY34" fmla="*/ 1178690 h 2822433"/>
              <a:gd name="connsiteX35" fmla="*/ 413657 w 1698175"/>
              <a:gd name="connsiteY35" fmla="*/ 1156919 h 2822433"/>
              <a:gd name="connsiteX36" fmla="*/ 337457 w 1698175"/>
              <a:gd name="connsiteY36" fmla="*/ 1124262 h 2822433"/>
              <a:gd name="connsiteX37" fmla="*/ 261257 w 1698175"/>
              <a:gd name="connsiteY37" fmla="*/ 1091604 h 2822433"/>
              <a:gd name="connsiteX38" fmla="*/ 195943 w 1698175"/>
              <a:gd name="connsiteY38" fmla="*/ 1048062 h 2822433"/>
              <a:gd name="connsiteX39" fmla="*/ 152400 w 1698175"/>
              <a:gd name="connsiteY39" fmla="*/ 993633 h 2822433"/>
              <a:gd name="connsiteX40" fmla="*/ 76200 w 1698175"/>
              <a:gd name="connsiteY40" fmla="*/ 906547 h 2822433"/>
              <a:gd name="connsiteX41" fmla="*/ 32657 w 1698175"/>
              <a:gd name="connsiteY41" fmla="*/ 808576 h 2822433"/>
              <a:gd name="connsiteX42" fmla="*/ 10886 w 1698175"/>
              <a:gd name="connsiteY42" fmla="*/ 699719 h 2822433"/>
              <a:gd name="connsiteX43" fmla="*/ 0 w 1698175"/>
              <a:gd name="connsiteY43" fmla="*/ 645290 h 2822433"/>
              <a:gd name="connsiteX44" fmla="*/ 10886 w 1698175"/>
              <a:gd name="connsiteY44" fmla="*/ 318719 h 2822433"/>
              <a:gd name="connsiteX45" fmla="*/ 21771 w 1698175"/>
              <a:gd name="connsiteY45" fmla="*/ 275176 h 2822433"/>
              <a:gd name="connsiteX46" fmla="*/ 43543 w 1698175"/>
              <a:gd name="connsiteY46" fmla="*/ 253404 h 2822433"/>
              <a:gd name="connsiteX47" fmla="*/ 54428 w 1698175"/>
              <a:gd name="connsiteY47" fmla="*/ 220747 h 2822433"/>
              <a:gd name="connsiteX48" fmla="*/ 163286 w 1698175"/>
              <a:gd name="connsiteY48" fmla="*/ 133662 h 2822433"/>
              <a:gd name="connsiteX49" fmla="*/ 239486 w 1698175"/>
              <a:gd name="connsiteY49" fmla="*/ 111890 h 2822433"/>
              <a:gd name="connsiteX50" fmla="*/ 337457 w 1698175"/>
              <a:gd name="connsiteY50" fmla="*/ 68347 h 2822433"/>
              <a:gd name="connsiteX51" fmla="*/ 370114 w 1698175"/>
              <a:gd name="connsiteY51" fmla="*/ 57462 h 2822433"/>
              <a:gd name="connsiteX52" fmla="*/ 402771 w 1698175"/>
              <a:gd name="connsiteY52" fmla="*/ 46576 h 2822433"/>
              <a:gd name="connsiteX53" fmla="*/ 478971 w 1698175"/>
              <a:gd name="connsiteY53" fmla="*/ 35690 h 2822433"/>
              <a:gd name="connsiteX54" fmla="*/ 511628 w 1698175"/>
              <a:gd name="connsiteY54" fmla="*/ 24804 h 2822433"/>
              <a:gd name="connsiteX55" fmla="*/ 805543 w 1698175"/>
              <a:gd name="connsiteY55" fmla="*/ 24804 h 2822433"/>
              <a:gd name="connsiteX56" fmla="*/ 838200 w 1698175"/>
              <a:gd name="connsiteY56" fmla="*/ 46576 h 2822433"/>
              <a:gd name="connsiteX57" fmla="*/ 870857 w 1698175"/>
              <a:gd name="connsiteY57" fmla="*/ 79233 h 2822433"/>
              <a:gd name="connsiteX58" fmla="*/ 903514 w 1698175"/>
              <a:gd name="connsiteY58" fmla="*/ 90119 h 2822433"/>
              <a:gd name="connsiteX59" fmla="*/ 957943 w 1698175"/>
              <a:gd name="connsiteY59" fmla="*/ 133662 h 2822433"/>
              <a:gd name="connsiteX60" fmla="*/ 990600 w 1698175"/>
              <a:gd name="connsiteY60" fmla="*/ 166319 h 2822433"/>
              <a:gd name="connsiteX61" fmla="*/ 1055914 w 1698175"/>
              <a:gd name="connsiteY61" fmla="*/ 198976 h 2822433"/>
              <a:gd name="connsiteX62" fmla="*/ 1099457 w 1698175"/>
              <a:gd name="connsiteY62" fmla="*/ 242519 h 2822433"/>
              <a:gd name="connsiteX63" fmla="*/ 1132114 w 1698175"/>
              <a:gd name="connsiteY63" fmla="*/ 307833 h 2822433"/>
              <a:gd name="connsiteX64" fmla="*/ 1164771 w 1698175"/>
              <a:gd name="connsiteY64" fmla="*/ 318719 h 2822433"/>
              <a:gd name="connsiteX65" fmla="*/ 1219200 w 1698175"/>
              <a:gd name="connsiteY65" fmla="*/ 351376 h 2822433"/>
              <a:gd name="connsiteX66" fmla="*/ 1284514 w 1698175"/>
              <a:gd name="connsiteY66" fmla="*/ 384033 h 2822433"/>
              <a:gd name="connsiteX67" fmla="*/ 1371600 w 1698175"/>
              <a:gd name="connsiteY67" fmla="*/ 427576 h 2822433"/>
              <a:gd name="connsiteX68" fmla="*/ 1371600 w 1698175"/>
              <a:gd name="connsiteY68" fmla="*/ 427576 h 2822433"/>
              <a:gd name="connsiteX69" fmla="*/ 1404257 w 1698175"/>
              <a:gd name="connsiteY69" fmla="*/ 449347 h 2822433"/>
              <a:gd name="connsiteX70" fmla="*/ 1611086 w 1698175"/>
              <a:gd name="connsiteY70" fmla="*/ 438462 h 2822433"/>
              <a:gd name="connsiteX71" fmla="*/ 1676400 w 1698175"/>
              <a:gd name="connsiteY71" fmla="*/ 384033 h 2822433"/>
              <a:gd name="connsiteX72" fmla="*/ 1676400 w 1698175"/>
              <a:gd name="connsiteY72" fmla="*/ 296947 h 282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698175" h="2822433">
                <a:moveTo>
                  <a:pt x="1632857" y="2822433"/>
                </a:moveTo>
                <a:cubicBezTo>
                  <a:pt x="1636486" y="2811547"/>
                  <a:pt x="1637839" y="2799615"/>
                  <a:pt x="1643743" y="2789776"/>
                </a:cubicBezTo>
                <a:cubicBezTo>
                  <a:pt x="1649023" y="2780975"/>
                  <a:pt x="1662565" y="2777834"/>
                  <a:pt x="1665514" y="2768004"/>
                </a:cubicBezTo>
                <a:cubicBezTo>
                  <a:pt x="1673920" y="2739983"/>
                  <a:pt x="1671590" y="2709775"/>
                  <a:pt x="1676400" y="2680919"/>
                </a:cubicBezTo>
                <a:cubicBezTo>
                  <a:pt x="1678860" y="2666162"/>
                  <a:pt x="1683657" y="2651890"/>
                  <a:pt x="1687286" y="2637376"/>
                </a:cubicBezTo>
                <a:cubicBezTo>
                  <a:pt x="1669557" y="2318257"/>
                  <a:pt x="1698175" y="2523088"/>
                  <a:pt x="1665514" y="2408776"/>
                </a:cubicBezTo>
                <a:cubicBezTo>
                  <a:pt x="1660866" y="2392507"/>
                  <a:pt x="1652440" y="2349971"/>
                  <a:pt x="1643743" y="2332576"/>
                </a:cubicBezTo>
                <a:cubicBezTo>
                  <a:pt x="1637892" y="2320874"/>
                  <a:pt x="1629228" y="2310805"/>
                  <a:pt x="1621971" y="2299919"/>
                </a:cubicBezTo>
                <a:cubicBezTo>
                  <a:pt x="1609758" y="2263278"/>
                  <a:pt x="1610839" y="2261387"/>
                  <a:pt x="1589314" y="2223719"/>
                </a:cubicBezTo>
                <a:cubicBezTo>
                  <a:pt x="1582823" y="2212360"/>
                  <a:pt x="1573394" y="2202764"/>
                  <a:pt x="1567543" y="2191062"/>
                </a:cubicBezTo>
                <a:cubicBezTo>
                  <a:pt x="1562411" y="2180799"/>
                  <a:pt x="1561789" y="2168667"/>
                  <a:pt x="1556657" y="2158404"/>
                </a:cubicBezTo>
                <a:cubicBezTo>
                  <a:pt x="1550806" y="2146702"/>
                  <a:pt x="1540199" y="2137702"/>
                  <a:pt x="1534886" y="2125747"/>
                </a:cubicBezTo>
                <a:cubicBezTo>
                  <a:pt x="1504677" y="2057778"/>
                  <a:pt x="1528295" y="2073966"/>
                  <a:pt x="1491343" y="2027776"/>
                </a:cubicBezTo>
                <a:cubicBezTo>
                  <a:pt x="1484932" y="2019762"/>
                  <a:pt x="1476828" y="2013261"/>
                  <a:pt x="1469571" y="2006004"/>
                </a:cubicBezTo>
                <a:cubicBezTo>
                  <a:pt x="1436754" y="1841910"/>
                  <a:pt x="1478536" y="2046341"/>
                  <a:pt x="1447800" y="1908033"/>
                </a:cubicBezTo>
                <a:cubicBezTo>
                  <a:pt x="1443786" y="1889971"/>
                  <a:pt x="1441074" y="1871632"/>
                  <a:pt x="1436914" y="1853604"/>
                </a:cubicBezTo>
                <a:cubicBezTo>
                  <a:pt x="1430186" y="1824449"/>
                  <a:pt x="1424605" y="1794905"/>
                  <a:pt x="1415143" y="1766519"/>
                </a:cubicBezTo>
                <a:cubicBezTo>
                  <a:pt x="1411514" y="1755633"/>
                  <a:pt x="1409830" y="1743893"/>
                  <a:pt x="1404257" y="1733862"/>
                </a:cubicBezTo>
                <a:cubicBezTo>
                  <a:pt x="1391550" y="1710989"/>
                  <a:pt x="1375228" y="1690319"/>
                  <a:pt x="1360714" y="1668547"/>
                </a:cubicBezTo>
                <a:lnTo>
                  <a:pt x="1338943" y="1635890"/>
                </a:lnTo>
                <a:lnTo>
                  <a:pt x="1317171" y="1603233"/>
                </a:lnTo>
                <a:cubicBezTo>
                  <a:pt x="1301005" y="1578984"/>
                  <a:pt x="1295788" y="1566532"/>
                  <a:pt x="1273628" y="1548804"/>
                </a:cubicBezTo>
                <a:cubicBezTo>
                  <a:pt x="1263412" y="1540631"/>
                  <a:pt x="1251857" y="1534290"/>
                  <a:pt x="1240971" y="1527033"/>
                </a:cubicBezTo>
                <a:cubicBezTo>
                  <a:pt x="1224805" y="1502784"/>
                  <a:pt x="1219587" y="1490331"/>
                  <a:pt x="1197428" y="1472604"/>
                </a:cubicBezTo>
                <a:cubicBezTo>
                  <a:pt x="1187212" y="1464431"/>
                  <a:pt x="1174617" y="1459448"/>
                  <a:pt x="1164771" y="1450833"/>
                </a:cubicBezTo>
                <a:cubicBezTo>
                  <a:pt x="1145462" y="1433937"/>
                  <a:pt x="1128486" y="1414547"/>
                  <a:pt x="1110343" y="1396404"/>
                </a:cubicBezTo>
                <a:cubicBezTo>
                  <a:pt x="1103086" y="1389147"/>
                  <a:pt x="1097111" y="1380326"/>
                  <a:pt x="1088571" y="1374633"/>
                </a:cubicBezTo>
                <a:cubicBezTo>
                  <a:pt x="1077685" y="1367376"/>
                  <a:pt x="1066130" y="1361035"/>
                  <a:pt x="1055914" y="1352862"/>
                </a:cubicBezTo>
                <a:cubicBezTo>
                  <a:pt x="1047900" y="1346451"/>
                  <a:pt x="1042354" y="1337248"/>
                  <a:pt x="1034143" y="1331090"/>
                </a:cubicBezTo>
                <a:cubicBezTo>
                  <a:pt x="1013210" y="1315390"/>
                  <a:pt x="990600" y="1302061"/>
                  <a:pt x="968828" y="1287547"/>
                </a:cubicBezTo>
                <a:lnTo>
                  <a:pt x="936171" y="1265776"/>
                </a:lnTo>
                <a:cubicBezTo>
                  <a:pt x="925285" y="1258519"/>
                  <a:pt x="915926" y="1248141"/>
                  <a:pt x="903514" y="1244004"/>
                </a:cubicBezTo>
                <a:cubicBezTo>
                  <a:pt x="866423" y="1231640"/>
                  <a:pt x="786654" y="1203196"/>
                  <a:pt x="751114" y="1200462"/>
                </a:cubicBezTo>
                <a:lnTo>
                  <a:pt x="609600" y="1189576"/>
                </a:lnTo>
                <a:cubicBezTo>
                  <a:pt x="591457" y="1185947"/>
                  <a:pt x="573487" y="1181307"/>
                  <a:pt x="555171" y="1178690"/>
                </a:cubicBezTo>
                <a:cubicBezTo>
                  <a:pt x="408889" y="1157792"/>
                  <a:pt x="504304" y="1179579"/>
                  <a:pt x="413657" y="1156919"/>
                </a:cubicBezTo>
                <a:cubicBezTo>
                  <a:pt x="331670" y="1102259"/>
                  <a:pt x="435869" y="1166438"/>
                  <a:pt x="337457" y="1124262"/>
                </a:cubicBezTo>
                <a:cubicBezTo>
                  <a:pt x="232203" y="1079153"/>
                  <a:pt x="386275" y="1122859"/>
                  <a:pt x="261257" y="1091604"/>
                </a:cubicBezTo>
                <a:cubicBezTo>
                  <a:pt x="239486" y="1077090"/>
                  <a:pt x="214445" y="1066564"/>
                  <a:pt x="195943" y="1048062"/>
                </a:cubicBezTo>
                <a:cubicBezTo>
                  <a:pt x="121828" y="973947"/>
                  <a:pt x="234793" y="1089759"/>
                  <a:pt x="152400" y="993633"/>
                </a:cubicBezTo>
                <a:cubicBezTo>
                  <a:pt x="39656" y="862098"/>
                  <a:pt x="170999" y="1032946"/>
                  <a:pt x="76200" y="906547"/>
                </a:cubicBezTo>
                <a:cubicBezTo>
                  <a:pt x="50291" y="828822"/>
                  <a:pt x="67158" y="860328"/>
                  <a:pt x="32657" y="808576"/>
                </a:cubicBezTo>
                <a:lnTo>
                  <a:pt x="10886" y="699719"/>
                </a:lnTo>
                <a:lnTo>
                  <a:pt x="0" y="645290"/>
                </a:lnTo>
                <a:cubicBezTo>
                  <a:pt x="3629" y="536433"/>
                  <a:pt x="4490" y="427449"/>
                  <a:pt x="10886" y="318719"/>
                </a:cubicBezTo>
                <a:cubicBezTo>
                  <a:pt x="11765" y="303784"/>
                  <a:pt x="15080" y="288558"/>
                  <a:pt x="21771" y="275176"/>
                </a:cubicBezTo>
                <a:cubicBezTo>
                  <a:pt x="26361" y="265996"/>
                  <a:pt x="36286" y="260661"/>
                  <a:pt x="43543" y="253404"/>
                </a:cubicBezTo>
                <a:cubicBezTo>
                  <a:pt x="47171" y="242518"/>
                  <a:pt x="47759" y="230084"/>
                  <a:pt x="54428" y="220747"/>
                </a:cubicBezTo>
                <a:cubicBezTo>
                  <a:pt x="73009" y="194734"/>
                  <a:pt x="136298" y="142658"/>
                  <a:pt x="163286" y="133662"/>
                </a:cubicBezTo>
                <a:cubicBezTo>
                  <a:pt x="210136" y="118045"/>
                  <a:pt x="184811" y="125559"/>
                  <a:pt x="239486" y="111890"/>
                </a:cubicBezTo>
                <a:cubicBezTo>
                  <a:pt x="291237" y="77390"/>
                  <a:pt x="259734" y="94255"/>
                  <a:pt x="337457" y="68347"/>
                </a:cubicBezTo>
                <a:lnTo>
                  <a:pt x="370114" y="57462"/>
                </a:lnTo>
                <a:cubicBezTo>
                  <a:pt x="381000" y="53833"/>
                  <a:pt x="391412" y="48199"/>
                  <a:pt x="402771" y="46576"/>
                </a:cubicBezTo>
                <a:lnTo>
                  <a:pt x="478971" y="35690"/>
                </a:lnTo>
                <a:cubicBezTo>
                  <a:pt x="489857" y="32061"/>
                  <a:pt x="500427" y="27293"/>
                  <a:pt x="511628" y="24804"/>
                </a:cubicBezTo>
                <a:cubicBezTo>
                  <a:pt x="623247" y="0"/>
                  <a:pt x="654935" y="17633"/>
                  <a:pt x="805543" y="24804"/>
                </a:cubicBezTo>
                <a:cubicBezTo>
                  <a:pt x="816429" y="32061"/>
                  <a:pt x="828149" y="38200"/>
                  <a:pt x="838200" y="46576"/>
                </a:cubicBezTo>
                <a:cubicBezTo>
                  <a:pt x="850026" y="56431"/>
                  <a:pt x="858048" y="70694"/>
                  <a:pt x="870857" y="79233"/>
                </a:cubicBezTo>
                <a:cubicBezTo>
                  <a:pt x="880404" y="85598"/>
                  <a:pt x="892628" y="86490"/>
                  <a:pt x="903514" y="90119"/>
                </a:cubicBezTo>
                <a:cubicBezTo>
                  <a:pt x="966863" y="153465"/>
                  <a:pt x="875539" y="64991"/>
                  <a:pt x="957943" y="133662"/>
                </a:cubicBezTo>
                <a:cubicBezTo>
                  <a:pt x="969769" y="143517"/>
                  <a:pt x="978773" y="156464"/>
                  <a:pt x="990600" y="166319"/>
                </a:cubicBezTo>
                <a:cubicBezTo>
                  <a:pt x="1018735" y="189765"/>
                  <a:pt x="1023185" y="188066"/>
                  <a:pt x="1055914" y="198976"/>
                </a:cubicBezTo>
                <a:cubicBezTo>
                  <a:pt x="1070428" y="213490"/>
                  <a:pt x="1092966" y="223046"/>
                  <a:pt x="1099457" y="242519"/>
                </a:cubicBezTo>
                <a:cubicBezTo>
                  <a:pt x="1106628" y="264031"/>
                  <a:pt x="1112931" y="292486"/>
                  <a:pt x="1132114" y="307833"/>
                </a:cubicBezTo>
                <a:cubicBezTo>
                  <a:pt x="1141074" y="315001"/>
                  <a:pt x="1153885" y="315090"/>
                  <a:pt x="1164771" y="318719"/>
                </a:cubicBezTo>
                <a:cubicBezTo>
                  <a:pt x="1207297" y="361243"/>
                  <a:pt x="1162675" y="323113"/>
                  <a:pt x="1219200" y="351376"/>
                </a:cubicBezTo>
                <a:cubicBezTo>
                  <a:pt x="1303609" y="393580"/>
                  <a:pt x="1202430" y="356671"/>
                  <a:pt x="1284514" y="384033"/>
                </a:cubicBezTo>
                <a:cubicBezTo>
                  <a:pt x="1322514" y="422031"/>
                  <a:pt x="1296550" y="402558"/>
                  <a:pt x="1371600" y="427576"/>
                </a:cubicBezTo>
                <a:lnTo>
                  <a:pt x="1371600" y="427576"/>
                </a:lnTo>
                <a:lnTo>
                  <a:pt x="1404257" y="449347"/>
                </a:lnTo>
                <a:cubicBezTo>
                  <a:pt x="1473200" y="445719"/>
                  <a:pt x="1542681" y="447790"/>
                  <a:pt x="1611086" y="438462"/>
                </a:cubicBezTo>
                <a:cubicBezTo>
                  <a:pt x="1622819" y="436862"/>
                  <a:pt x="1674184" y="392157"/>
                  <a:pt x="1676400" y="384033"/>
                </a:cubicBezTo>
                <a:cubicBezTo>
                  <a:pt x="1684038" y="356027"/>
                  <a:pt x="1676400" y="325976"/>
                  <a:pt x="1676400" y="296947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Prostoručno 32"/>
          <p:cNvSpPr/>
          <p:nvPr/>
        </p:nvSpPr>
        <p:spPr>
          <a:xfrm>
            <a:off x="6012160" y="3429000"/>
            <a:ext cx="1726434" cy="1959428"/>
          </a:xfrm>
          <a:custGeom>
            <a:avLst/>
            <a:gdLst>
              <a:gd name="connsiteX0" fmla="*/ 1855159 w 1855159"/>
              <a:gd name="connsiteY0" fmla="*/ 1949690 h 1949690"/>
              <a:gd name="connsiteX1" fmla="*/ 1844274 w 1855159"/>
              <a:gd name="connsiteY1" fmla="*/ 1721090 h 1949690"/>
              <a:gd name="connsiteX2" fmla="*/ 1822502 w 1855159"/>
              <a:gd name="connsiteY2" fmla="*/ 1699318 h 1949690"/>
              <a:gd name="connsiteX3" fmla="*/ 1811616 w 1855159"/>
              <a:gd name="connsiteY3" fmla="*/ 1666661 h 1949690"/>
              <a:gd name="connsiteX4" fmla="*/ 1768074 w 1855159"/>
              <a:gd name="connsiteY4" fmla="*/ 1568690 h 1949690"/>
              <a:gd name="connsiteX5" fmla="*/ 1757188 w 1855159"/>
              <a:gd name="connsiteY5" fmla="*/ 1536032 h 1949690"/>
              <a:gd name="connsiteX6" fmla="*/ 1746302 w 1855159"/>
              <a:gd name="connsiteY6" fmla="*/ 1492490 h 1949690"/>
              <a:gd name="connsiteX7" fmla="*/ 1680988 w 1855159"/>
              <a:gd name="connsiteY7" fmla="*/ 1394518 h 1949690"/>
              <a:gd name="connsiteX8" fmla="*/ 1670102 w 1855159"/>
              <a:gd name="connsiteY8" fmla="*/ 1361861 h 1949690"/>
              <a:gd name="connsiteX9" fmla="*/ 1626559 w 1855159"/>
              <a:gd name="connsiteY9" fmla="*/ 1318318 h 1949690"/>
              <a:gd name="connsiteX10" fmla="*/ 1604788 w 1855159"/>
              <a:gd name="connsiteY10" fmla="*/ 1285661 h 1949690"/>
              <a:gd name="connsiteX11" fmla="*/ 1583016 w 1855159"/>
              <a:gd name="connsiteY11" fmla="*/ 1263890 h 1949690"/>
              <a:gd name="connsiteX12" fmla="*/ 1550359 w 1855159"/>
              <a:gd name="connsiteY12" fmla="*/ 1209461 h 1949690"/>
              <a:gd name="connsiteX13" fmla="*/ 1495931 w 1855159"/>
              <a:gd name="connsiteY13" fmla="*/ 1155032 h 1949690"/>
              <a:gd name="connsiteX14" fmla="*/ 1474159 w 1855159"/>
              <a:gd name="connsiteY14" fmla="*/ 1122375 h 1949690"/>
              <a:gd name="connsiteX15" fmla="*/ 1452388 w 1855159"/>
              <a:gd name="connsiteY15" fmla="*/ 1067947 h 1949690"/>
              <a:gd name="connsiteX16" fmla="*/ 1408845 w 1855159"/>
              <a:gd name="connsiteY16" fmla="*/ 1035290 h 1949690"/>
              <a:gd name="connsiteX17" fmla="*/ 1343531 w 1855159"/>
              <a:gd name="connsiteY17" fmla="*/ 948204 h 1949690"/>
              <a:gd name="connsiteX18" fmla="*/ 1321759 w 1855159"/>
              <a:gd name="connsiteY18" fmla="*/ 915547 h 1949690"/>
              <a:gd name="connsiteX19" fmla="*/ 1278216 w 1855159"/>
              <a:gd name="connsiteY19" fmla="*/ 872004 h 1949690"/>
              <a:gd name="connsiteX20" fmla="*/ 1256445 w 1855159"/>
              <a:gd name="connsiteY20" fmla="*/ 850232 h 1949690"/>
              <a:gd name="connsiteX21" fmla="*/ 1202016 w 1855159"/>
              <a:gd name="connsiteY21" fmla="*/ 784918 h 1949690"/>
              <a:gd name="connsiteX22" fmla="*/ 1169359 w 1855159"/>
              <a:gd name="connsiteY22" fmla="*/ 752261 h 1949690"/>
              <a:gd name="connsiteX23" fmla="*/ 1147588 w 1855159"/>
              <a:gd name="connsiteY23" fmla="*/ 719604 h 1949690"/>
              <a:gd name="connsiteX24" fmla="*/ 1114931 w 1855159"/>
              <a:gd name="connsiteY24" fmla="*/ 708718 h 1949690"/>
              <a:gd name="connsiteX25" fmla="*/ 1093159 w 1855159"/>
              <a:gd name="connsiteY25" fmla="*/ 686947 h 1949690"/>
              <a:gd name="connsiteX26" fmla="*/ 1060502 w 1855159"/>
              <a:gd name="connsiteY26" fmla="*/ 665175 h 1949690"/>
              <a:gd name="connsiteX27" fmla="*/ 984302 w 1855159"/>
              <a:gd name="connsiteY27" fmla="*/ 588975 h 1949690"/>
              <a:gd name="connsiteX28" fmla="*/ 929874 w 1855159"/>
              <a:gd name="connsiteY28" fmla="*/ 545432 h 1949690"/>
              <a:gd name="connsiteX29" fmla="*/ 853674 w 1855159"/>
              <a:gd name="connsiteY29" fmla="*/ 501890 h 1949690"/>
              <a:gd name="connsiteX30" fmla="*/ 831902 w 1855159"/>
              <a:gd name="connsiteY30" fmla="*/ 480118 h 1949690"/>
              <a:gd name="connsiteX31" fmla="*/ 799245 w 1855159"/>
              <a:gd name="connsiteY31" fmla="*/ 458347 h 1949690"/>
              <a:gd name="connsiteX32" fmla="*/ 777474 w 1855159"/>
              <a:gd name="connsiteY32" fmla="*/ 436575 h 1949690"/>
              <a:gd name="connsiteX33" fmla="*/ 744816 w 1855159"/>
              <a:gd name="connsiteY33" fmla="*/ 414804 h 1949690"/>
              <a:gd name="connsiteX34" fmla="*/ 712159 w 1855159"/>
              <a:gd name="connsiteY34" fmla="*/ 382147 h 1949690"/>
              <a:gd name="connsiteX35" fmla="*/ 679502 w 1855159"/>
              <a:gd name="connsiteY35" fmla="*/ 360375 h 1949690"/>
              <a:gd name="connsiteX36" fmla="*/ 614188 w 1855159"/>
              <a:gd name="connsiteY36" fmla="*/ 295061 h 1949690"/>
              <a:gd name="connsiteX37" fmla="*/ 570645 w 1855159"/>
              <a:gd name="connsiteY37" fmla="*/ 251518 h 1949690"/>
              <a:gd name="connsiteX38" fmla="*/ 537988 w 1855159"/>
              <a:gd name="connsiteY38" fmla="*/ 218861 h 1949690"/>
              <a:gd name="connsiteX39" fmla="*/ 516216 w 1855159"/>
              <a:gd name="connsiteY39" fmla="*/ 197090 h 1949690"/>
              <a:gd name="connsiteX40" fmla="*/ 483559 w 1855159"/>
              <a:gd name="connsiteY40" fmla="*/ 186204 h 1949690"/>
              <a:gd name="connsiteX41" fmla="*/ 440016 w 1855159"/>
              <a:gd name="connsiteY41" fmla="*/ 142661 h 1949690"/>
              <a:gd name="connsiteX42" fmla="*/ 418245 w 1855159"/>
              <a:gd name="connsiteY42" fmla="*/ 110004 h 1949690"/>
              <a:gd name="connsiteX43" fmla="*/ 352931 w 1855159"/>
              <a:gd name="connsiteY43" fmla="*/ 66461 h 1949690"/>
              <a:gd name="connsiteX44" fmla="*/ 265845 w 1855159"/>
              <a:gd name="connsiteY44" fmla="*/ 44690 h 1949690"/>
              <a:gd name="connsiteX45" fmla="*/ 156988 w 1855159"/>
              <a:gd name="connsiteY45" fmla="*/ 33804 h 1949690"/>
              <a:gd name="connsiteX46" fmla="*/ 91674 w 1855159"/>
              <a:gd name="connsiteY46" fmla="*/ 22918 h 1949690"/>
              <a:gd name="connsiteX47" fmla="*/ 15474 w 1855159"/>
              <a:gd name="connsiteY47" fmla="*/ 1147 h 194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55159" h="1949690">
                <a:moveTo>
                  <a:pt x="1855159" y="1949690"/>
                </a:moveTo>
                <a:cubicBezTo>
                  <a:pt x="1851531" y="1873490"/>
                  <a:pt x="1854141" y="1796736"/>
                  <a:pt x="1844274" y="1721090"/>
                </a:cubicBezTo>
                <a:cubicBezTo>
                  <a:pt x="1842947" y="1710913"/>
                  <a:pt x="1827783" y="1708119"/>
                  <a:pt x="1822502" y="1699318"/>
                </a:cubicBezTo>
                <a:cubicBezTo>
                  <a:pt x="1816598" y="1689479"/>
                  <a:pt x="1815645" y="1677405"/>
                  <a:pt x="1811616" y="1666661"/>
                </a:cubicBezTo>
                <a:cubicBezTo>
                  <a:pt x="1760973" y="1531613"/>
                  <a:pt x="1817555" y="1684147"/>
                  <a:pt x="1768074" y="1568690"/>
                </a:cubicBezTo>
                <a:cubicBezTo>
                  <a:pt x="1763554" y="1558143"/>
                  <a:pt x="1760340" y="1547065"/>
                  <a:pt x="1757188" y="1536032"/>
                </a:cubicBezTo>
                <a:cubicBezTo>
                  <a:pt x="1753078" y="1521647"/>
                  <a:pt x="1753395" y="1505662"/>
                  <a:pt x="1746302" y="1492490"/>
                </a:cubicBezTo>
                <a:cubicBezTo>
                  <a:pt x="1727694" y="1457932"/>
                  <a:pt x="1693400" y="1431753"/>
                  <a:pt x="1680988" y="1394518"/>
                </a:cubicBezTo>
                <a:cubicBezTo>
                  <a:pt x="1677359" y="1383632"/>
                  <a:pt x="1676771" y="1371198"/>
                  <a:pt x="1670102" y="1361861"/>
                </a:cubicBezTo>
                <a:cubicBezTo>
                  <a:pt x="1658171" y="1345158"/>
                  <a:pt x="1639917" y="1333903"/>
                  <a:pt x="1626559" y="1318318"/>
                </a:cubicBezTo>
                <a:cubicBezTo>
                  <a:pt x="1618045" y="1308385"/>
                  <a:pt x="1612961" y="1295877"/>
                  <a:pt x="1604788" y="1285661"/>
                </a:cubicBezTo>
                <a:cubicBezTo>
                  <a:pt x="1598377" y="1277647"/>
                  <a:pt x="1588981" y="1272241"/>
                  <a:pt x="1583016" y="1263890"/>
                </a:cubicBezTo>
                <a:cubicBezTo>
                  <a:pt x="1570718" y="1246673"/>
                  <a:pt x="1563576" y="1225983"/>
                  <a:pt x="1550359" y="1209461"/>
                </a:cubicBezTo>
                <a:cubicBezTo>
                  <a:pt x="1534331" y="1189425"/>
                  <a:pt x="1510164" y="1176380"/>
                  <a:pt x="1495931" y="1155032"/>
                </a:cubicBezTo>
                <a:cubicBezTo>
                  <a:pt x="1488674" y="1144146"/>
                  <a:pt x="1480010" y="1134077"/>
                  <a:pt x="1474159" y="1122375"/>
                </a:cubicBezTo>
                <a:cubicBezTo>
                  <a:pt x="1465420" y="1104898"/>
                  <a:pt x="1464112" y="1083579"/>
                  <a:pt x="1452388" y="1067947"/>
                </a:cubicBezTo>
                <a:cubicBezTo>
                  <a:pt x="1441502" y="1053433"/>
                  <a:pt x="1421049" y="1048715"/>
                  <a:pt x="1408845" y="1035290"/>
                </a:cubicBezTo>
                <a:cubicBezTo>
                  <a:pt x="1384437" y="1008441"/>
                  <a:pt x="1363659" y="978395"/>
                  <a:pt x="1343531" y="948204"/>
                </a:cubicBezTo>
                <a:cubicBezTo>
                  <a:pt x="1336274" y="937318"/>
                  <a:pt x="1330273" y="925480"/>
                  <a:pt x="1321759" y="915547"/>
                </a:cubicBezTo>
                <a:cubicBezTo>
                  <a:pt x="1308401" y="899962"/>
                  <a:pt x="1292730" y="886518"/>
                  <a:pt x="1278216" y="872004"/>
                </a:cubicBezTo>
                <a:cubicBezTo>
                  <a:pt x="1270959" y="864747"/>
                  <a:pt x="1261035" y="859412"/>
                  <a:pt x="1256445" y="850232"/>
                </a:cubicBezTo>
                <a:cubicBezTo>
                  <a:pt x="1220644" y="778631"/>
                  <a:pt x="1254770" y="828879"/>
                  <a:pt x="1202016" y="784918"/>
                </a:cubicBezTo>
                <a:cubicBezTo>
                  <a:pt x="1190189" y="775063"/>
                  <a:pt x="1179214" y="764088"/>
                  <a:pt x="1169359" y="752261"/>
                </a:cubicBezTo>
                <a:cubicBezTo>
                  <a:pt x="1160984" y="742210"/>
                  <a:pt x="1157804" y="727777"/>
                  <a:pt x="1147588" y="719604"/>
                </a:cubicBezTo>
                <a:cubicBezTo>
                  <a:pt x="1138628" y="712436"/>
                  <a:pt x="1125817" y="712347"/>
                  <a:pt x="1114931" y="708718"/>
                </a:cubicBezTo>
                <a:cubicBezTo>
                  <a:pt x="1107674" y="701461"/>
                  <a:pt x="1101173" y="693358"/>
                  <a:pt x="1093159" y="686947"/>
                </a:cubicBezTo>
                <a:cubicBezTo>
                  <a:pt x="1082943" y="678774"/>
                  <a:pt x="1070227" y="673927"/>
                  <a:pt x="1060502" y="665175"/>
                </a:cubicBezTo>
                <a:cubicBezTo>
                  <a:pt x="1033802" y="641145"/>
                  <a:pt x="1014190" y="608900"/>
                  <a:pt x="984302" y="588975"/>
                </a:cubicBezTo>
                <a:cubicBezTo>
                  <a:pt x="883777" y="521959"/>
                  <a:pt x="1007438" y="607483"/>
                  <a:pt x="929874" y="545432"/>
                </a:cubicBezTo>
                <a:cubicBezTo>
                  <a:pt x="874205" y="500897"/>
                  <a:pt x="920712" y="546582"/>
                  <a:pt x="853674" y="501890"/>
                </a:cubicBezTo>
                <a:cubicBezTo>
                  <a:pt x="845134" y="496197"/>
                  <a:pt x="839916" y="486529"/>
                  <a:pt x="831902" y="480118"/>
                </a:cubicBezTo>
                <a:cubicBezTo>
                  <a:pt x="821686" y="471945"/>
                  <a:pt x="809461" y="466520"/>
                  <a:pt x="799245" y="458347"/>
                </a:cubicBezTo>
                <a:cubicBezTo>
                  <a:pt x="791231" y="451936"/>
                  <a:pt x="785488" y="442986"/>
                  <a:pt x="777474" y="436575"/>
                </a:cubicBezTo>
                <a:cubicBezTo>
                  <a:pt x="767258" y="428402"/>
                  <a:pt x="754867" y="423180"/>
                  <a:pt x="744816" y="414804"/>
                </a:cubicBezTo>
                <a:cubicBezTo>
                  <a:pt x="732989" y="404949"/>
                  <a:pt x="723985" y="392002"/>
                  <a:pt x="712159" y="382147"/>
                </a:cubicBezTo>
                <a:cubicBezTo>
                  <a:pt x="702108" y="373771"/>
                  <a:pt x="689280" y="369067"/>
                  <a:pt x="679502" y="360375"/>
                </a:cubicBezTo>
                <a:cubicBezTo>
                  <a:pt x="656490" y="339920"/>
                  <a:pt x="635959" y="316832"/>
                  <a:pt x="614188" y="295061"/>
                </a:cubicBezTo>
                <a:lnTo>
                  <a:pt x="570645" y="251518"/>
                </a:lnTo>
                <a:lnTo>
                  <a:pt x="537988" y="218861"/>
                </a:lnTo>
                <a:cubicBezTo>
                  <a:pt x="530731" y="211604"/>
                  <a:pt x="525952" y="200336"/>
                  <a:pt x="516216" y="197090"/>
                </a:cubicBezTo>
                <a:lnTo>
                  <a:pt x="483559" y="186204"/>
                </a:lnTo>
                <a:cubicBezTo>
                  <a:pt x="469045" y="171690"/>
                  <a:pt x="451402" y="159740"/>
                  <a:pt x="440016" y="142661"/>
                </a:cubicBezTo>
                <a:cubicBezTo>
                  <a:pt x="432759" y="131775"/>
                  <a:pt x="428091" y="118619"/>
                  <a:pt x="418245" y="110004"/>
                </a:cubicBezTo>
                <a:cubicBezTo>
                  <a:pt x="398553" y="92774"/>
                  <a:pt x="377754" y="74736"/>
                  <a:pt x="352931" y="66461"/>
                </a:cubicBezTo>
                <a:cubicBezTo>
                  <a:pt x="316296" y="54249"/>
                  <a:pt x="309637" y="50529"/>
                  <a:pt x="265845" y="44690"/>
                </a:cubicBezTo>
                <a:cubicBezTo>
                  <a:pt x="229698" y="39871"/>
                  <a:pt x="193173" y="38327"/>
                  <a:pt x="156988" y="33804"/>
                </a:cubicBezTo>
                <a:cubicBezTo>
                  <a:pt x="135087" y="31066"/>
                  <a:pt x="113087" y="28271"/>
                  <a:pt x="91674" y="22918"/>
                </a:cubicBezTo>
                <a:cubicBezTo>
                  <a:pt x="0" y="0"/>
                  <a:pt x="52932" y="1147"/>
                  <a:pt x="15474" y="1147"/>
                </a:cubicBezTo>
              </a:path>
            </a:pathLst>
          </a:cu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n w="57150">
                <a:solidFill>
                  <a:schemeClr val="accent2"/>
                </a:solidFill>
              </a:ln>
            </a:endParaRPr>
          </a:p>
        </p:txBody>
      </p:sp>
      <p:sp>
        <p:nvSpPr>
          <p:cNvPr id="36" name="Prostoručno 35"/>
          <p:cNvSpPr/>
          <p:nvPr/>
        </p:nvSpPr>
        <p:spPr>
          <a:xfrm>
            <a:off x="6008914" y="2612571"/>
            <a:ext cx="2533507" cy="2775858"/>
          </a:xfrm>
          <a:custGeom>
            <a:avLst/>
            <a:gdLst>
              <a:gd name="connsiteX0" fmla="*/ 0 w 2533507"/>
              <a:gd name="connsiteY0" fmla="*/ 816429 h 2775858"/>
              <a:gd name="connsiteX1" fmla="*/ 152400 w 2533507"/>
              <a:gd name="connsiteY1" fmla="*/ 794658 h 2775858"/>
              <a:gd name="connsiteX2" fmla="*/ 185057 w 2533507"/>
              <a:gd name="connsiteY2" fmla="*/ 783772 h 2775858"/>
              <a:gd name="connsiteX3" fmla="*/ 228600 w 2533507"/>
              <a:gd name="connsiteY3" fmla="*/ 772886 h 2775858"/>
              <a:gd name="connsiteX4" fmla="*/ 370115 w 2533507"/>
              <a:gd name="connsiteY4" fmla="*/ 740229 h 2775858"/>
              <a:gd name="connsiteX5" fmla="*/ 402772 w 2533507"/>
              <a:gd name="connsiteY5" fmla="*/ 729343 h 2775858"/>
              <a:gd name="connsiteX6" fmla="*/ 435429 w 2533507"/>
              <a:gd name="connsiteY6" fmla="*/ 707572 h 2775858"/>
              <a:gd name="connsiteX7" fmla="*/ 468086 w 2533507"/>
              <a:gd name="connsiteY7" fmla="*/ 696686 h 2775858"/>
              <a:gd name="connsiteX8" fmla="*/ 533400 w 2533507"/>
              <a:gd name="connsiteY8" fmla="*/ 664029 h 2775858"/>
              <a:gd name="connsiteX9" fmla="*/ 576943 w 2533507"/>
              <a:gd name="connsiteY9" fmla="*/ 620486 h 2775858"/>
              <a:gd name="connsiteX10" fmla="*/ 653143 w 2533507"/>
              <a:gd name="connsiteY10" fmla="*/ 587829 h 2775858"/>
              <a:gd name="connsiteX11" fmla="*/ 685800 w 2533507"/>
              <a:gd name="connsiteY11" fmla="*/ 566058 h 2775858"/>
              <a:gd name="connsiteX12" fmla="*/ 751115 w 2533507"/>
              <a:gd name="connsiteY12" fmla="*/ 544286 h 2775858"/>
              <a:gd name="connsiteX13" fmla="*/ 783772 w 2533507"/>
              <a:gd name="connsiteY13" fmla="*/ 533400 h 2775858"/>
              <a:gd name="connsiteX14" fmla="*/ 859972 w 2533507"/>
              <a:gd name="connsiteY14" fmla="*/ 522515 h 2775858"/>
              <a:gd name="connsiteX15" fmla="*/ 968829 w 2533507"/>
              <a:gd name="connsiteY15" fmla="*/ 489858 h 2775858"/>
              <a:gd name="connsiteX16" fmla="*/ 1034143 w 2533507"/>
              <a:gd name="connsiteY16" fmla="*/ 478972 h 2775858"/>
              <a:gd name="connsiteX17" fmla="*/ 1099457 w 2533507"/>
              <a:gd name="connsiteY17" fmla="*/ 457200 h 2775858"/>
              <a:gd name="connsiteX18" fmla="*/ 1153886 w 2533507"/>
              <a:gd name="connsiteY18" fmla="*/ 413658 h 2775858"/>
              <a:gd name="connsiteX19" fmla="*/ 1175657 w 2533507"/>
              <a:gd name="connsiteY19" fmla="*/ 391886 h 2775858"/>
              <a:gd name="connsiteX20" fmla="*/ 1208315 w 2533507"/>
              <a:gd name="connsiteY20" fmla="*/ 370115 h 2775858"/>
              <a:gd name="connsiteX21" fmla="*/ 1240972 w 2533507"/>
              <a:gd name="connsiteY21" fmla="*/ 337458 h 2775858"/>
              <a:gd name="connsiteX22" fmla="*/ 1273629 w 2533507"/>
              <a:gd name="connsiteY22" fmla="*/ 315686 h 2775858"/>
              <a:gd name="connsiteX23" fmla="*/ 1338943 w 2533507"/>
              <a:gd name="connsiteY23" fmla="*/ 250372 h 2775858"/>
              <a:gd name="connsiteX24" fmla="*/ 1382486 w 2533507"/>
              <a:gd name="connsiteY24" fmla="*/ 217715 h 2775858"/>
              <a:gd name="connsiteX25" fmla="*/ 1447800 w 2533507"/>
              <a:gd name="connsiteY25" fmla="*/ 174172 h 2775858"/>
              <a:gd name="connsiteX26" fmla="*/ 1469572 w 2533507"/>
              <a:gd name="connsiteY26" fmla="*/ 152400 h 2775858"/>
              <a:gd name="connsiteX27" fmla="*/ 1534886 w 2533507"/>
              <a:gd name="connsiteY27" fmla="*/ 76200 h 2775858"/>
              <a:gd name="connsiteX28" fmla="*/ 1600200 w 2533507"/>
              <a:gd name="connsiteY28" fmla="*/ 54429 h 2775858"/>
              <a:gd name="connsiteX29" fmla="*/ 1621972 w 2533507"/>
              <a:gd name="connsiteY29" fmla="*/ 32658 h 2775858"/>
              <a:gd name="connsiteX30" fmla="*/ 1730829 w 2533507"/>
              <a:gd name="connsiteY30" fmla="*/ 0 h 2775858"/>
              <a:gd name="connsiteX31" fmla="*/ 2024743 w 2533507"/>
              <a:gd name="connsiteY31" fmla="*/ 10886 h 2775858"/>
              <a:gd name="connsiteX32" fmla="*/ 2057400 w 2533507"/>
              <a:gd name="connsiteY32" fmla="*/ 21772 h 2775858"/>
              <a:gd name="connsiteX33" fmla="*/ 2155372 w 2533507"/>
              <a:gd name="connsiteY33" fmla="*/ 43543 h 2775858"/>
              <a:gd name="connsiteX34" fmla="*/ 2188029 w 2533507"/>
              <a:gd name="connsiteY34" fmla="*/ 65315 h 2775858"/>
              <a:gd name="connsiteX35" fmla="*/ 2253343 w 2533507"/>
              <a:gd name="connsiteY35" fmla="*/ 87086 h 2775858"/>
              <a:gd name="connsiteX36" fmla="*/ 2307772 w 2533507"/>
              <a:gd name="connsiteY36" fmla="*/ 141515 h 2775858"/>
              <a:gd name="connsiteX37" fmla="*/ 2329543 w 2533507"/>
              <a:gd name="connsiteY37" fmla="*/ 174172 h 2775858"/>
              <a:gd name="connsiteX38" fmla="*/ 2351315 w 2533507"/>
              <a:gd name="connsiteY38" fmla="*/ 217715 h 2775858"/>
              <a:gd name="connsiteX39" fmla="*/ 2383972 w 2533507"/>
              <a:gd name="connsiteY39" fmla="*/ 239486 h 2775858"/>
              <a:gd name="connsiteX40" fmla="*/ 2449286 w 2533507"/>
              <a:gd name="connsiteY40" fmla="*/ 337458 h 2775858"/>
              <a:gd name="connsiteX41" fmla="*/ 2471057 w 2533507"/>
              <a:gd name="connsiteY41" fmla="*/ 370115 h 2775858"/>
              <a:gd name="connsiteX42" fmla="*/ 2471057 w 2533507"/>
              <a:gd name="connsiteY42" fmla="*/ 1719943 h 2775858"/>
              <a:gd name="connsiteX43" fmla="*/ 2460172 w 2533507"/>
              <a:gd name="connsiteY43" fmla="*/ 1752600 h 2775858"/>
              <a:gd name="connsiteX44" fmla="*/ 2449286 w 2533507"/>
              <a:gd name="connsiteY44" fmla="*/ 1807029 h 2775858"/>
              <a:gd name="connsiteX45" fmla="*/ 2427515 w 2533507"/>
              <a:gd name="connsiteY45" fmla="*/ 1894115 h 2775858"/>
              <a:gd name="connsiteX46" fmla="*/ 2416629 w 2533507"/>
              <a:gd name="connsiteY46" fmla="*/ 1970315 h 2775858"/>
              <a:gd name="connsiteX47" fmla="*/ 2394857 w 2533507"/>
              <a:gd name="connsiteY47" fmla="*/ 2079172 h 2775858"/>
              <a:gd name="connsiteX48" fmla="*/ 2362200 w 2533507"/>
              <a:gd name="connsiteY48" fmla="*/ 2198915 h 2775858"/>
              <a:gd name="connsiteX49" fmla="*/ 2329543 w 2533507"/>
              <a:gd name="connsiteY49" fmla="*/ 2220686 h 2775858"/>
              <a:gd name="connsiteX50" fmla="*/ 2307772 w 2533507"/>
              <a:gd name="connsiteY50" fmla="*/ 2264229 h 2775858"/>
              <a:gd name="connsiteX51" fmla="*/ 2286000 w 2533507"/>
              <a:gd name="connsiteY51" fmla="*/ 2286000 h 2775858"/>
              <a:gd name="connsiteX52" fmla="*/ 2275115 w 2533507"/>
              <a:gd name="connsiteY52" fmla="*/ 2318658 h 2775858"/>
              <a:gd name="connsiteX53" fmla="*/ 2220686 w 2533507"/>
              <a:gd name="connsiteY53" fmla="*/ 2373086 h 2775858"/>
              <a:gd name="connsiteX54" fmla="*/ 2177143 w 2533507"/>
              <a:gd name="connsiteY54" fmla="*/ 2427515 h 2775858"/>
              <a:gd name="connsiteX55" fmla="*/ 2155372 w 2533507"/>
              <a:gd name="connsiteY55" fmla="*/ 2460172 h 2775858"/>
              <a:gd name="connsiteX56" fmla="*/ 2133600 w 2533507"/>
              <a:gd name="connsiteY56" fmla="*/ 2481943 h 2775858"/>
              <a:gd name="connsiteX57" fmla="*/ 2111829 w 2533507"/>
              <a:gd name="connsiteY57" fmla="*/ 2514600 h 2775858"/>
              <a:gd name="connsiteX58" fmla="*/ 2079172 w 2533507"/>
              <a:gd name="connsiteY58" fmla="*/ 2525486 h 2775858"/>
              <a:gd name="connsiteX59" fmla="*/ 2024743 w 2533507"/>
              <a:gd name="connsiteY59" fmla="*/ 2569029 h 2775858"/>
              <a:gd name="connsiteX60" fmla="*/ 1992086 w 2533507"/>
              <a:gd name="connsiteY60" fmla="*/ 2579915 h 2775858"/>
              <a:gd name="connsiteX61" fmla="*/ 1959429 w 2533507"/>
              <a:gd name="connsiteY61" fmla="*/ 2601686 h 2775858"/>
              <a:gd name="connsiteX62" fmla="*/ 1937657 w 2533507"/>
              <a:gd name="connsiteY62" fmla="*/ 2623458 h 2775858"/>
              <a:gd name="connsiteX63" fmla="*/ 1905000 w 2533507"/>
              <a:gd name="connsiteY63" fmla="*/ 2634343 h 2775858"/>
              <a:gd name="connsiteX64" fmla="*/ 1828800 w 2533507"/>
              <a:gd name="connsiteY64" fmla="*/ 2688772 h 2775858"/>
              <a:gd name="connsiteX65" fmla="*/ 1796143 w 2533507"/>
              <a:gd name="connsiteY65" fmla="*/ 2710543 h 2775858"/>
              <a:gd name="connsiteX66" fmla="*/ 1774372 w 2533507"/>
              <a:gd name="connsiteY66" fmla="*/ 2732315 h 2775858"/>
              <a:gd name="connsiteX67" fmla="*/ 1741715 w 2533507"/>
              <a:gd name="connsiteY67" fmla="*/ 2743200 h 2775858"/>
              <a:gd name="connsiteX68" fmla="*/ 1698172 w 2533507"/>
              <a:gd name="connsiteY68" fmla="*/ 2775858 h 277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533507" h="2775858">
                <a:moveTo>
                  <a:pt x="0" y="816429"/>
                </a:moveTo>
                <a:cubicBezTo>
                  <a:pt x="60952" y="809656"/>
                  <a:pt x="96951" y="808520"/>
                  <a:pt x="152400" y="794658"/>
                </a:cubicBezTo>
                <a:cubicBezTo>
                  <a:pt x="163532" y="791875"/>
                  <a:pt x="174024" y="786924"/>
                  <a:pt x="185057" y="783772"/>
                </a:cubicBezTo>
                <a:cubicBezTo>
                  <a:pt x="199442" y="779662"/>
                  <a:pt x="213995" y="776132"/>
                  <a:pt x="228600" y="772886"/>
                </a:cubicBezTo>
                <a:cubicBezTo>
                  <a:pt x="280405" y="761374"/>
                  <a:pt x="316773" y="758010"/>
                  <a:pt x="370115" y="740229"/>
                </a:cubicBezTo>
                <a:cubicBezTo>
                  <a:pt x="381001" y="736600"/>
                  <a:pt x="392509" y="734475"/>
                  <a:pt x="402772" y="729343"/>
                </a:cubicBezTo>
                <a:cubicBezTo>
                  <a:pt x="414474" y="723492"/>
                  <a:pt x="423727" y="713423"/>
                  <a:pt x="435429" y="707572"/>
                </a:cubicBezTo>
                <a:cubicBezTo>
                  <a:pt x="445692" y="702440"/>
                  <a:pt x="457823" y="701818"/>
                  <a:pt x="468086" y="696686"/>
                </a:cubicBezTo>
                <a:cubicBezTo>
                  <a:pt x="552495" y="654482"/>
                  <a:pt x="451316" y="691391"/>
                  <a:pt x="533400" y="664029"/>
                </a:cubicBezTo>
                <a:cubicBezTo>
                  <a:pt x="547914" y="649515"/>
                  <a:pt x="557470" y="626977"/>
                  <a:pt x="576943" y="620486"/>
                </a:cubicBezTo>
                <a:cubicBezTo>
                  <a:pt x="613580" y="608273"/>
                  <a:pt x="615480" y="609350"/>
                  <a:pt x="653143" y="587829"/>
                </a:cubicBezTo>
                <a:cubicBezTo>
                  <a:pt x="664502" y="581338"/>
                  <a:pt x="673845" y="571371"/>
                  <a:pt x="685800" y="566058"/>
                </a:cubicBezTo>
                <a:cubicBezTo>
                  <a:pt x="706771" y="556737"/>
                  <a:pt x="729343" y="551543"/>
                  <a:pt x="751115" y="544286"/>
                </a:cubicBezTo>
                <a:cubicBezTo>
                  <a:pt x="762001" y="540657"/>
                  <a:pt x="772413" y="535023"/>
                  <a:pt x="783772" y="533400"/>
                </a:cubicBezTo>
                <a:lnTo>
                  <a:pt x="859972" y="522515"/>
                </a:lnTo>
                <a:cubicBezTo>
                  <a:pt x="901640" y="508625"/>
                  <a:pt x="927690" y="498086"/>
                  <a:pt x="968829" y="489858"/>
                </a:cubicBezTo>
                <a:cubicBezTo>
                  <a:pt x="990472" y="485529"/>
                  <a:pt x="1012730" y="484325"/>
                  <a:pt x="1034143" y="478972"/>
                </a:cubicBezTo>
                <a:cubicBezTo>
                  <a:pt x="1056407" y="473406"/>
                  <a:pt x="1099457" y="457200"/>
                  <a:pt x="1099457" y="457200"/>
                </a:cubicBezTo>
                <a:cubicBezTo>
                  <a:pt x="1152035" y="404625"/>
                  <a:pt x="1085213" y="468597"/>
                  <a:pt x="1153886" y="413658"/>
                </a:cubicBezTo>
                <a:cubicBezTo>
                  <a:pt x="1161900" y="407247"/>
                  <a:pt x="1167643" y="398297"/>
                  <a:pt x="1175657" y="391886"/>
                </a:cubicBezTo>
                <a:cubicBezTo>
                  <a:pt x="1185873" y="383713"/>
                  <a:pt x="1198264" y="378491"/>
                  <a:pt x="1208315" y="370115"/>
                </a:cubicBezTo>
                <a:cubicBezTo>
                  <a:pt x="1220142" y="360260"/>
                  <a:pt x="1229146" y="347313"/>
                  <a:pt x="1240972" y="337458"/>
                </a:cubicBezTo>
                <a:cubicBezTo>
                  <a:pt x="1251023" y="329082"/>
                  <a:pt x="1263851" y="324378"/>
                  <a:pt x="1273629" y="315686"/>
                </a:cubicBezTo>
                <a:cubicBezTo>
                  <a:pt x="1296641" y="295231"/>
                  <a:pt x="1314311" y="268845"/>
                  <a:pt x="1338943" y="250372"/>
                </a:cubicBezTo>
                <a:cubicBezTo>
                  <a:pt x="1353457" y="239486"/>
                  <a:pt x="1368711" y="229522"/>
                  <a:pt x="1382486" y="217715"/>
                </a:cubicBezTo>
                <a:cubicBezTo>
                  <a:pt x="1434377" y="173238"/>
                  <a:pt x="1392250" y="192689"/>
                  <a:pt x="1447800" y="174172"/>
                </a:cubicBezTo>
                <a:cubicBezTo>
                  <a:pt x="1455057" y="166915"/>
                  <a:pt x="1463161" y="160414"/>
                  <a:pt x="1469572" y="152400"/>
                </a:cubicBezTo>
                <a:cubicBezTo>
                  <a:pt x="1487300" y="130240"/>
                  <a:pt x="1506299" y="85729"/>
                  <a:pt x="1534886" y="76200"/>
                </a:cubicBezTo>
                <a:lnTo>
                  <a:pt x="1600200" y="54429"/>
                </a:lnTo>
                <a:cubicBezTo>
                  <a:pt x="1607457" y="47172"/>
                  <a:pt x="1612792" y="37248"/>
                  <a:pt x="1621972" y="32658"/>
                </a:cubicBezTo>
                <a:cubicBezTo>
                  <a:pt x="1648476" y="19406"/>
                  <a:pt x="1699576" y="7813"/>
                  <a:pt x="1730829" y="0"/>
                </a:cubicBezTo>
                <a:cubicBezTo>
                  <a:pt x="1828800" y="3629"/>
                  <a:pt x="1926922" y="4364"/>
                  <a:pt x="2024743" y="10886"/>
                </a:cubicBezTo>
                <a:cubicBezTo>
                  <a:pt x="2036192" y="11649"/>
                  <a:pt x="2046199" y="19283"/>
                  <a:pt x="2057400" y="21772"/>
                </a:cubicBezTo>
                <a:cubicBezTo>
                  <a:pt x="2172360" y="47319"/>
                  <a:pt x="2081851" y="19037"/>
                  <a:pt x="2155372" y="43543"/>
                </a:cubicBezTo>
                <a:cubicBezTo>
                  <a:pt x="2166258" y="50800"/>
                  <a:pt x="2176074" y="60001"/>
                  <a:pt x="2188029" y="65315"/>
                </a:cubicBezTo>
                <a:cubicBezTo>
                  <a:pt x="2209000" y="74636"/>
                  <a:pt x="2253343" y="87086"/>
                  <a:pt x="2253343" y="87086"/>
                </a:cubicBezTo>
                <a:cubicBezTo>
                  <a:pt x="2271486" y="105229"/>
                  <a:pt x="2293540" y="120166"/>
                  <a:pt x="2307772" y="141515"/>
                </a:cubicBezTo>
                <a:cubicBezTo>
                  <a:pt x="2315029" y="152401"/>
                  <a:pt x="2323052" y="162813"/>
                  <a:pt x="2329543" y="174172"/>
                </a:cubicBezTo>
                <a:cubicBezTo>
                  <a:pt x="2337594" y="188261"/>
                  <a:pt x="2340926" y="205249"/>
                  <a:pt x="2351315" y="217715"/>
                </a:cubicBezTo>
                <a:cubicBezTo>
                  <a:pt x="2359691" y="227765"/>
                  <a:pt x="2373086" y="232229"/>
                  <a:pt x="2383972" y="239486"/>
                </a:cubicBezTo>
                <a:lnTo>
                  <a:pt x="2449286" y="337458"/>
                </a:lnTo>
                <a:lnTo>
                  <a:pt x="2471057" y="370115"/>
                </a:lnTo>
                <a:cubicBezTo>
                  <a:pt x="2533507" y="869696"/>
                  <a:pt x="2491517" y="502522"/>
                  <a:pt x="2471057" y="1719943"/>
                </a:cubicBezTo>
                <a:cubicBezTo>
                  <a:pt x="2470864" y="1731416"/>
                  <a:pt x="2462955" y="1741468"/>
                  <a:pt x="2460172" y="1752600"/>
                </a:cubicBezTo>
                <a:cubicBezTo>
                  <a:pt x="2455685" y="1770550"/>
                  <a:pt x="2453446" y="1789000"/>
                  <a:pt x="2449286" y="1807029"/>
                </a:cubicBezTo>
                <a:cubicBezTo>
                  <a:pt x="2442558" y="1836185"/>
                  <a:pt x="2431747" y="1864494"/>
                  <a:pt x="2427515" y="1894115"/>
                </a:cubicBezTo>
                <a:cubicBezTo>
                  <a:pt x="2423886" y="1919515"/>
                  <a:pt x="2421088" y="1945048"/>
                  <a:pt x="2416629" y="1970315"/>
                </a:cubicBezTo>
                <a:cubicBezTo>
                  <a:pt x="2410198" y="2006756"/>
                  <a:pt x="2399447" y="2042453"/>
                  <a:pt x="2394857" y="2079172"/>
                </a:cubicBezTo>
                <a:cubicBezTo>
                  <a:pt x="2388418" y="2130689"/>
                  <a:pt x="2397486" y="2163630"/>
                  <a:pt x="2362200" y="2198915"/>
                </a:cubicBezTo>
                <a:cubicBezTo>
                  <a:pt x="2352949" y="2208166"/>
                  <a:pt x="2340429" y="2213429"/>
                  <a:pt x="2329543" y="2220686"/>
                </a:cubicBezTo>
                <a:cubicBezTo>
                  <a:pt x="2322286" y="2235200"/>
                  <a:pt x="2316773" y="2250727"/>
                  <a:pt x="2307772" y="2264229"/>
                </a:cubicBezTo>
                <a:cubicBezTo>
                  <a:pt x="2302079" y="2272768"/>
                  <a:pt x="2291280" y="2277199"/>
                  <a:pt x="2286000" y="2286000"/>
                </a:cubicBezTo>
                <a:cubicBezTo>
                  <a:pt x="2280096" y="2295840"/>
                  <a:pt x="2282000" y="2309478"/>
                  <a:pt x="2275115" y="2318658"/>
                </a:cubicBezTo>
                <a:cubicBezTo>
                  <a:pt x="2259720" y="2339184"/>
                  <a:pt x="2234918" y="2351737"/>
                  <a:pt x="2220686" y="2373086"/>
                </a:cubicBezTo>
                <a:cubicBezTo>
                  <a:pt x="2153678" y="2473599"/>
                  <a:pt x="2239188" y="2349959"/>
                  <a:pt x="2177143" y="2427515"/>
                </a:cubicBezTo>
                <a:cubicBezTo>
                  <a:pt x="2168970" y="2437731"/>
                  <a:pt x="2163545" y="2449956"/>
                  <a:pt x="2155372" y="2460172"/>
                </a:cubicBezTo>
                <a:cubicBezTo>
                  <a:pt x="2148961" y="2468186"/>
                  <a:pt x="2140011" y="2473929"/>
                  <a:pt x="2133600" y="2481943"/>
                </a:cubicBezTo>
                <a:cubicBezTo>
                  <a:pt x="2125427" y="2492159"/>
                  <a:pt x="2122045" y="2506427"/>
                  <a:pt x="2111829" y="2514600"/>
                </a:cubicBezTo>
                <a:cubicBezTo>
                  <a:pt x="2102869" y="2521768"/>
                  <a:pt x="2090058" y="2521857"/>
                  <a:pt x="2079172" y="2525486"/>
                </a:cubicBezTo>
                <a:cubicBezTo>
                  <a:pt x="2058921" y="2545737"/>
                  <a:pt x="2052208" y="2555296"/>
                  <a:pt x="2024743" y="2569029"/>
                </a:cubicBezTo>
                <a:cubicBezTo>
                  <a:pt x="2014480" y="2574161"/>
                  <a:pt x="2002349" y="2574783"/>
                  <a:pt x="1992086" y="2579915"/>
                </a:cubicBezTo>
                <a:cubicBezTo>
                  <a:pt x="1980384" y="2585766"/>
                  <a:pt x="1969645" y="2593513"/>
                  <a:pt x="1959429" y="2601686"/>
                </a:cubicBezTo>
                <a:cubicBezTo>
                  <a:pt x="1951415" y="2608097"/>
                  <a:pt x="1946458" y="2618178"/>
                  <a:pt x="1937657" y="2623458"/>
                </a:cubicBezTo>
                <a:cubicBezTo>
                  <a:pt x="1927818" y="2629361"/>
                  <a:pt x="1915886" y="2630715"/>
                  <a:pt x="1905000" y="2634343"/>
                </a:cubicBezTo>
                <a:cubicBezTo>
                  <a:pt x="1822261" y="2717082"/>
                  <a:pt x="1898306" y="2654019"/>
                  <a:pt x="1828800" y="2688772"/>
                </a:cubicBezTo>
                <a:cubicBezTo>
                  <a:pt x="1817098" y="2694623"/>
                  <a:pt x="1806359" y="2702370"/>
                  <a:pt x="1796143" y="2710543"/>
                </a:cubicBezTo>
                <a:cubicBezTo>
                  <a:pt x="1788129" y="2716954"/>
                  <a:pt x="1783173" y="2727035"/>
                  <a:pt x="1774372" y="2732315"/>
                </a:cubicBezTo>
                <a:cubicBezTo>
                  <a:pt x="1764533" y="2738219"/>
                  <a:pt x="1752601" y="2739572"/>
                  <a:pt x="1741715" y="2743200"/>
                </a:cubicBezTo>
                <a:cubicBezTo>
                  <a:pt x="1714206" y="2770709"/>
                  <a:pt x="1729123" y="2760382"/>
                  <a:pt x="1698172" y="2775858"/>
                </a:cubicBezTo>
              </a:path>
            </a:pathLst>
          </a:cu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Prostoručno 36"/>
          <p:cNvSpPr/>
          <p:nvPr/>
        </p:nvSpPr>
        <p:spPr>
          <a:xfrm>
            <a:off x="4942114" y="2710543"/>
            <a:ext cx="3429000" cy="2688771"/>
          </a:xfrm>
          <a:custGeom>
            <a:avLst/>
            <a:gdLst>
              <a:gd name="connsiteX0" fmla="*/ 1676400 w 3429000"/>
              <a:gd name="connsiteY0" fmla="*/ 195943 h 2688771"/>
              <a:gd name="connsiteX1" fmla="*/ 1665515 w 3429000"/>
              <a:gd name="connsiteY1" fmla="*/ 304800 h 2688771"/>
              <a:gd name="connsiteX2" fmla="*/ 1589315 w 3429000"/>
              <a:gd name="connsiteY2" fmla="*/ 359228 h 2688771"/>
              <a:gd name="connsiteX3" fmla="*/ 1513115 w 3429000"/>
              <a:gd name="connsiteY3" fmla="*/ 370114 h 2688771"/>
              <a:gd name="connsiteX4" fmla="*/ 1360715 w 3429000"/>
              <a:gd name="connsiteY4" fmla="*/ 359228 h 2688771"/>
              <a:gd name="connsiteX5" fmla="*/ 1317172 w 3429000"/>
              <a:gd name="connsiteY5" fmla="*/ 348343 h 2688771"/>
              <a:gd name="connsiteX6" fmla="*/ 1295400 w 3429000"/>
              <a:gd name="connsiteY6" fmla="*/ 326571 h 2688771"/>
              <a:gd name="connsiteX7" fmla="*/ 1230086 w 3429000"/>
              <a:gd name="connsiteY7" fmla="*/ 283028 h 2688771"/>
              <a:gd name="connsiteX8" fmla="*/ 1164772 w 3429000"/>
              <a:gd name="connsiteY8" fmla="*/ 228600 h 2688771"/>
              <a:gd name="connsiteX9" fmla="*/ 1110343 w 3429000"/>
              <a:gd name="connsiteY9" fmla="*/ 185057 h 2688771"/>
              <a:gd name="connsiteX10" fmla="*/ 1055915 w 3429000"/>
              <a:gd name="connsiteY10" fmla="*/ 130628 h 2688771"/>
              <a:gd name="connsiteX11" fmla="*/ 1001486 w 3429000"/>
              <a:gd name="connsiteY11" fmla="*/ 97971 h 2688771"/>
              <a:gd name="connsiteX12" fmla="*/ 881743 w 3429000"/>
              <a:gd name="connsiteY12" fmla="*/ 21771 h 2688771"/>
              <a:gd name="connsiteX13" fmla="*/ 849086 w 3429000"/>
              <a:gd name="connsiteY13" fmla="*/ 10886 h 2688771"/>
              <a:gd name="connsiteX14" fmla="*/ 816429 w 3429000"/>
              <a:gd name="connsiteY14" fmla="*/ 0 h 2688771"/>
              <a:gd name="connsiteX15" fmla="*/ 283029 w 3429000"/>
              <a:gd name="connsiteY15" fmla="*/ 10886 h 2688771"/>
              <a:gd name="connsiteX16" fmla="*/ 228600 w 3429000"/>
              <a:gd name="connsiteY16" fmla="*/ 54428 h 2688771"/>
              <a:gd name="connsiteX17" fmla="*/ 163286 w 3429000"/>
              <a:gd name="connsiteY17" fmla="*/ 97971 h 2688771"/>
              <a:gd name="connsiteX18" fmla="*/ 108857 w 3429000"/>
              <a:gd name="connsiteY18" fmla="*/ 141514 h 2688771"/>
              <a:gd name="connsiteX19" fmla="*/ 43543 w 3429000"/>
              <a:gd name="connsiteY19" fmla="*/ 228600 h 2688771"/>
              <a:gd name="connsiteX20" fmla="*/ 10886 w 3429000"/>
              <a:gd name="connsiteY20" fmla="*/ 293914 h 2688771"/>
              <a:gd name="connsiteX21" fmla="*/ 0 w 3429000"/>
              <a:gd name="connsiteY21" fmla="*/ 326571 h 2688771"/>
              <a:gd name="connsiteX22" fmla="*/ 10886 w 3429000"/>
              <a:gd name="connsiteY22" fmla="*/ 642257 h 2688771"/>
              <a:gd name="connsiteX23" fmla="*/ 32657 w 3429000"/>
              <a:gd name="connsiteY23" fmla="*/ 674914 h 2688771"/>
              <a:gd name="connsiteX24" fmla="*/ 54429 w 3429000"/>
              <a:gd name="connsiteY24" fmla="*/ 762000 h 2688771"/>
              <a:gd name="connsiteX25" fmla="*/ 76200 w 3429000"/>
              <a:gd name="connsiteY25" fmla="*/ 859971 h 2688771"/>
              <a:gd name="connsiteX26" fmla="*/ 97972 w 3429000"/>
              <a:gd name="connsiteY26" fmla="*/ 881743 h 2688771"/>
              <a:gd name="connsiteX27" fmla="*/ 108857 w 3429000"/>
              <a:gd name="connsiteY27" fmla="*/ 914400 h 2688771"/>
              <a:gd name="connsiteX28" fmla="*/ 185057 w 3429000"/>
              <a:gd name="connsiteY28" fmla="*/ 968828 h 2688771"/>
              <a:gd name="connsiteX29" fmla="*/ 206829 w 3429000"/>
              <a:gd name="connsiteY29" fmla="*/ 990600 h 2688771"/>
              <a:gd name="connsiteX30" fmla="*/ 283029 w 3429000"/>
              <a:gd name="connsiteY30" fmla="*/ 1023257 h 2688771"/>
              <a:gd name="connsiteX31" fmla="*/ 315686 w 3429000"/>
              <a:gd name="connsiteY31" fmla="*/ 1045028 h 2688771"/>
              <a:gd name="connsiteX32" fmla="*/ 359229 w 3429000"/>
              <a:gd name="connsiteY32" fmla="*/ 1055914 h 2688771"/>
              <a:gd name="connsiteX33" fmla="*/ 500743 w 3429000"/>
              <a:gd name="connsiteY33" fmla="*/ 1088571 h 2688771"/>
              <a:gd name="connsiteX34" fmla="*/ 566057 w 3429000"/>
              <a:gd name="connsiteY34" fmla="*/ 1121228 h 2688771"/>
              <a:gd name="connsiteX35" fmla="*/ 642257 w 3429000"/>
              <a:gd name="connsiteY35" fmla="*/ 1143000 h 2688771"/>
              <a:gd name="connsiteX36" fmla="*/ 751115 w 3429000"/>
              <a:gd name="connsiteY36" fmla="*/ 1186543 h 2688771"/>
              <a:gd name="connsiteX37" fmla="*/ 783772 w 3429000"/>
              <a:gd name="connsiteY37" fmla="*/ 1197428 h 2688771"/>
              <a:gd name="connsiteX38" fmla="*/ 838200 w 3429000"/>
              <a:gd name="connsiteY38" fmla="*/ 1219200 h 2688771"/>
              <a:gd name="connsiteX39" fmla="*/ 870857 w 3429000"/>
              <a:gd name="connsiteY39" fmla="*/ 1230086 h 2688771"/>
              <a:gd name="connsiteX40" fmla="*/ 957943 w 3429000"/>
              <a:gd name="connsiteY40" fmla="*/ 1262743 h 2688771"/>
              <a:gd name="connsiteX41" fmla="*/ 1219200 w 3429000"/>
              <a:gd name="connsiteY41" fmla="*/ 1251857 h 2688771"/>
              <a:gd name="connsiteX42" fmla="*/ 1251857 w 3429000"/>
              <a:gd name="connsiteY42" fmla="*/ 1240971 h 2688771"/>
              <a:gd name="connsiteX43" fmla="*/ 1295400 w 3429000"/>
              <a:gd name="connsiteY43" fmla="*/ 1230086 h 2688771"/>
              <a:gd name="connsiteX44" fmla="*/ 1393372 w 3429000"/>
              <a:gd name="connsiteY44" fmla="*/ 1208314 h 2688771"/>
              <a:gd name="connsiteX45" fmla="*/ 1469572 w 3429000"/>
              <a:gd name="connsiteY45" fmla="*/ 1164771 h 2688771"/>
              <a:gd name="connsiteX46" fmla="*/ 1502229 w 3429000"/>
              <a:gd name="connsiteY46" fmla="*/ 1143000 h 2688771"/>
              <a:gd name="connsiteX47" fmla="*/ 1534886 w 3429000"/>
              <a:gd name="connsiteY47" fmla="*/ 1132114 h 2688771"/>
              <a:gd name="connsiteX48" fmla="*/ 1567543 w 3429000"/>
              <a:gd name="connsiteY48" fmla="*/ 1110343 h 2688771"/>
              <a:gd name="connsiteX49" fmla="*/ 1611086 w 3429000"/>
              <a:gd name="connsiteY49" fmla="*/ 1088571 h 2688771"/>
              <a:gd name="connsiteX50" fmla="*/ 1643743 w 3429000"/>
              <a:gd name="connsiteY50" fmla="*/ 1066800 h 2688771"/>
              <a:gd name="connsiteX51" fmla="*/ 1709057 w 3429000"/>
              <a:gd name="connsiteY51" fmla="*/ 1045028 h 2688771"/>
              <a:gd name="connsiteX52" fmla="*/ 1763486 w 3429000"/>
              <a:gd name="connsiteY52" fmla="*/ 1012371 h 2688771"/>
              <a:gd name="connsiteX53" fmla="*/ 1817915 w 3429000"/>
              <a:gd name="connsiteY53" fmla="*/ 957943 h 2688771"/>
              <a:gd name="connsiteX54" fmla="*/ 1872343 w 3429000"/>
              <a:gd name="connsiteY54" fmla="*/ 903514 h 2688771"/>
              <a:gd name="connsiteX55" fmla="*/ 1894115 w 3429000"/>
              <a:gd name="connsiteY55" fmla="*/ 881743 h 2688771"/>
              <a:gd name="connsiteX56" fmla="*/ 1959429 w 3429000"/>
              <a:gd name="connsiteY56" fmla="*/ 849086 h 2688771"/>
              <a:gd name="connsiteX57" fmla="*/ 2002972 w 3429000"/>
              <a:gd name="connsiteY57" fmla="*/ 827314 h 2688771"/>
              <a:gd name="connsiteX58" fmla="*/ 2035629 w 3429000"/>
              <a:gd name="connsiteY58" fmla="*/ 816428 h 2688771"/>
              <a:gd name="connsiteX59" fmla="*/ 2068286 w 3429000"/>
              <a:gd name="connsiteY59" fmla="*/ 794657 h 2688771"/>
              <a:gd name="connsiteX60" fmla="*/ 2100943 w 3429000"/>
              <a:gd name="connsiteY60" fmla="*/ 783771 h 2688771"/>
              <a:gd name="connsiteX61" fmla="*/ 2166257 w 3429000"/>
              <a:gd name="connsiteY61" fmla="*/ 751114 h 2688771"/>
              <a:gd name="connsiteX62" fmla="*/ 2188029 w 3429000"/>
              <a:gd name="connsiteY62" fmla="*/ 729343 h 2688771"/>
              <a:gd name="connsiteX63" fmla="*/ 2253343 w 3429000"/>
              <a:gd name="connsiteY63" fmla="*/ 685800 h 2688771"/>
              <a:gd name="connsiteX64" fmla="*/ 2329543 w 3429000"/>
              <a:gd name="connsiteY64" fmla="*/ 598714 h 2688771"/>
              <a:gd name="connsiteX65" fmla="*/ 2351315 w 3429000"/>
              <a:gd name="connsiteY65" fmla="*/ 576943 h 2688771"/>
              <a:gd name="connsiteX66" fmla="*/ 2383972 w 3429000"/>
              <a:gd name="connsiteY66" fmla="*/ 566057 h 2688771"/>
              <a:gd name="connsiteX67" fmla="*/ 2405743 w 3429000"/>
              <a:gd name="connsiteY67" fmla="*/ 533400 h 2688771"/>
              <a:gd name="connsiteX68" fmla="*/ 2471057 w 3429000"/>
              <a:gd name="connsiteY68" fmla="*/ 500743 h 2688771"/>
              <a:gd name="connsiteX69" fmla="*/ 2503715 w 3429000"/>
              <a:gd name="connsiteY69" fmla="*/ 468086 h 2688771"/>
              <a:gd name="connsiteX70" fmla="*/ 2536372 w 3429000"/>
              <a:gd name="connsiteY70" fmla="*/ 402771 h 2688771"/>
              <a:gd name="connsiteX71" fmla="*/ 2558143 w 3429000"/>
              <a:gd name="connsiteY71" fmla="*/ 359228 h 2688771"/>
              <a:gd name="connsiteX72" fmla="*/ 2569029 w 3429000"/>
              <a:gd name="connsiteY72" fmla="*/ 326571 h 2688771"/>
              <a:gd name="connsiteX73" fmla="*/ 2612572 w 3429000"/>
              <a:gd name="connsiteY73" fmla="*/ 261257 h 2688771"/>
              <a:gd name="connsiteX74" fmla="*/ 2623457 w 3429000"/>
              <a:gd name="connsiteY74" fmla="*/ 228600 h 2688771"/>
              <a:gd name="connsiteX75" fmla="*/ 2634343 w 3429000"/>
              <a:gd name="connsiteY75" fmla="*/ 174171 h 2688771"/>
              <a:gd name="connsiteX76" fmla="*/ 2710543 w 3429000"/>
              <a:gd name="connsiteY76" fmla="*/ 108857 h 2688771"/>
              <a:gd name="connsiteX77" fmla="*/ 2732315 w 3429000"/>
              <a:gd name="connsiteY77" fmla="*/ 87086 h 2688771"/>
              <a:gd name="connsiteX78" fmla="*/ 3113315 w 3429000"/>
              <a:gd name="connsiteY78" fmla="*/ 97971 h 2688771"/>
              <a:gd name="connsiteX79" fmla="*/ 3200400 w 3429000"/>
              <a:gd name="connsiteY79" fmla="*/ 108857 h 2688771"/>
              <a:gd name="connsiteX80" fmla="*/ 3254829 w 3429000"/>
              <a:gd name="connsiteY80" fmla="*/ 152400 h 2688771"/>
              <a:gd name="connsiteX81" fmla="*/ 3287486 w 3429000"/>
              <a:gd name="connsiteY81" fmla="*/ 174171 h 2688771"/>
              <a:gd name="connsiteX82" fmla="*/ 3331029 w 3429000"/>
              <a:gd name="connsiteY82" fmla="*/ 217714 h 2688771"/>
              <a:gd name="connsiteX83" fmla="*/ 3341915 w 3429000"/>
              <a:gd name="connsiteY83" fmla="*/ 250371 h 2688771"/>
              <a:gd name="connsiteX84" fmla="*/ 3363686 w 3429000"/>
              <a:gd name="connsiteY84" fmla="*/ 283028 h 2688771"/>
              <a:gd name="connsiteX85" fmla="*/ 3385457 w 3429000"/>
              <a:gd name="connsiteY85" fmla="*/ 348343 h 2688771"/>
              <a:gd name="connsiteX86" fmla="*/ 3396343 w 3429000"/>
              <a:gd name="connsiteY86" fmla="*/ 381000 h 2688771"/>
              <a:gd name="connsiteX87" fmla="*/ 3407229 w 3429000"/>
              <a:gd name="connsiteY87" fmla="*/ 413657 h 2688771"/>
              <a:gd name="connsiteX88" fmla="*/ 3418115 w 3429000"/>
              <a:gd name="connsiteY88" fmla="*/ 555171 h 2688771"/>
              <a:gd name="connsiteX89" fmla="*/ 3429000 w 3429000"/>
              <a:gd name="connsiteY89" fmla="*/ 653143 h 2688771"/>
              <a:gd name="connsiteX90" fmla="*/ 3418115 w 3429000"/>
              <a:gd name="connsiteY90" fmla="*/ 1382486 h 2688771"/>
              <a:gd name="connsiteX91" fmla="*/ 3396343 w 3429000"/>
              <a:gd name="connsiteY91" fmla="*/ 1469571 h 2688771"/>
              <a:gd name="connsiteX92" fmla="*/ 3385457 w 3429000"/>
              <a:gd name="connsiteY92" fmla="*/ 1513114 h 2688771"/>
              <a:gd name="connsiteX93" fmla="*/ 3363686 w 3429000"/>
              <a:gd name="connsiteY93" fmla="*/ 1545771 h 2688771"/>
              <a:gd name="connsiteX94" fmla="*/ 3331029 w 3429000"/>
              <a:gd name="connsiteY94" fmla="*/ 1556657 h 2688771"/>
              <a:gd name="connsiteX95" fmla="*/ 3287486 w 3429000"/>
              <a:gd name="connsiteY95" fmla="*/ 1600200 h 2688771"/>
              <a:gd name="connsiteX96" fmla="*/ 3276600 w 3429000"/>
              <a:gd name="connsiteY96" fmla="*/ 1643743 h 2688771"/>
              <a:gd name="connsiteX97" fmla="*/ 3265715 w 3429000"/>
              <a:gd name="connsiteY97" fmla="*/ 1676400 h 2688771"/>
              <a:gd name="connsiteX98" fmla="*/ 3254829 w 3429000"/>
              <a:gd name="connsiteY98" fmla="*/ 1730828 h 2688771"/>
              <a:gd name="connsiteX99" fmla="*/ 3243943 w 3429000"/>
              <a:gd name="connsiteY99" fmla="*/ 1905000 h 2688771"/>
              <a:gd name="connsiteX100" fmla="*/ 3233057 w 3429000"/>
              <a:gd name="connsiteY100" fmla="*/ 1937657 h 2688771"/>
              <a:gd name="connsiteX101" fmla="*/ 3222172 w 3429000"/>
              <a:gd name="connsiteY101" fmla="*/ 1981200 h 2688771"/>
              <a:gd name="connsiteX102" fmla="*/ 3178629 w 3429000"/>
              <a:gd name="connsiteY102" fmla="*/ 2068286 h 2688771"/>
              <a:gd name="connsiteX103" fmla="*/ 3145972 w 3429000"/>
              <a:gd name="connsiteY103" fmla="*/ 2133600 h 2688771"/>
              <a:gd name="connsiteX104" fmla="*/ 3113315 w 3429000"/>
              <a:gd name="connsiteY104" fmla="*/ 2166257 h 2688771"/>
              <a:gd name="connsiteX105" fmla="*/ 3091543 w 3429000"/>
              <a:gd name="connsiteY105" fmla="*/ 2198914 h 2688771"/>
              <a:gd name="connsiteX106" fmla="*/ 3026229 w 3429000"/>
              <a:gd name="connsiteY106" fmla="*/ 2231571 h 2688771"/>
              <a:gd name="connsiteX107" fmla="*/ 2971800 w 3429000"/>
              <a:gd name="connsiteY107" fmla="*/ 2275114 h 2688771"/>
              <a:gd name="connsiteX108" fmla="*/ 2917372 w 3429000"/>
              <a:gd name="connsiteY108" fmla="*/ 2318657 h 2688771"/>
              <a:gd name="connsiteX109" fmla="*/ 2743200 w 3429000"/>
              <a:gd name="connsiteY109" fmla="*/ 2340428 h 2688771"/>
              <a:gd name="connsiteX110" fmla="*/ 2525486 w 3429000"/>
              <a:gd name="connsiteY110" fmla="*/ 2351314 h 2688771"/>
              <a:gd name="connsiteX111" fmla="*/ 2427515 w 3429000"/>
              <a:gd name="connsiteY111" fmla="*/ 2362200 h 2688771"/>
              <a:gd name="connsiteX112" fmla="*/ 2394857 w 3429000"/>
              <a:gd name="connsiteY112" fmla="*/ 2373086 h 2688771"/>
              <a:gd name="connsiteX113" fmla="*/ 2340429 w 3429000"/>
              <a:gd name="connsiteY113" fmla="*/ 2383971 h 2688771"/>
              <a:gd name="connsiteX114" fmla="*/ 2253343 w 3429000"/>
              <a:gd name="connsiteY114" fmla="*/ 2405743 h 2688771"/>
              <a:gd name="connsiteX115" fmla="*/ 2166257 w 3429000"/>
              <a:gd name="connsiteY115" fmla="*/ 2427514 h 2688771"/>
              <a:gd name="connsiteX116" fmla="*/ 2133600 w 3429000"/>
              <a:gd name="connsiteY116" fmla="*/ 2438400 h 2688771"/>
              <a:gd name="connsiteX117" fmla="*/ 1894115 w 3429000"/>
              <a:gd name="connsiteY117" fmla="*/ 2460171 h 2688771"/>
              <a:gd name="connsiteX118" fmla="*/ 1850572 w 3429000"/>
              <a:gd name="connsiteY118" fmla="*/ 2471057 h 2688771"/>
              <a:gd name="connsiteX119" fmla="*/ 1774372 w 3429000"/>
              <a:gd name="connsiteY119" fmla="*/ 2481943 h 2688771"/>
              <a:gd name="connsiteX120" fmla="*/ 1709057 w 3429000"/>
              <a:gd name="connsiteY120" fmla="*/ 2503714 h 2688771"/>
              <a:gd name="connsiteX121" fmla="*/ 1654629 w 3429000"/>
              <a:gd name="connsiteY121" fmla="*/ 2558143 h 2688771"/>
              <a:gd name="connsiteX122" fmla="*/ 1632857 w 3429000"/>
              <a:gd name="connsiteY122" fmla="*/ 2579914 h 2688771"/>
              <a:gd name="connsiteX123" fmla="*/ 1600200 w 3429000"/>
              <a:gd name="connsiteY123" fmla="*/ 2590800 h 2688771"/>
              <a:gd name="connsiteX124" fmla="*/ 1600200 w 3429000"/>
              <a:gd name="connsiteY124" fmla="*/ 2688771 h 268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3429000" h="2688771">
                <a:moveTo>
                  <a:pt x="1676400" y="195943"/>
                </a:moveTo>
                <a:cubicBezTo>
                  <a:pt x="1672772" y="232229"/>
                  <a:pt x="1677780" y="270458"/>
                  <a:pt x="1665515" y="304800"/>
                </a:cubicBezTo>
                <a:cubicBezTo>
                  <a:pt x="1654402" y="335916"/>
                  <a:pt x="1618781" y="353335"/>
                  <a:pt x="1589315" y="359228"/>
                </a:cubicBezTo>
                <a:cubicBezTo>
                  <a:pt x="1564155" y="364260"/>
                  <a:pt x="1538515" y="366485"/>
                  <a:pt x="1513115" y="370114"/>
                </a:cubicBezTo>
                <a:cubicBezTo>
                  <a:pt x="1462315" y="366485"/>
                  <a:pt x="1411333" y="364852"/>
                  <a:pt x="1360715" y="359228"/>
                </a:cubicBezTo>
                <a:cubicBezTo>
                  <a:pt x="1345846" y="357576"/>
                  <a:pt x="1330554" y="355034"/>
                  <a:pt x="1317172" y="348343"/>
                </a:cubicBezTo>
                <a:cubicBezTo>
                  <a:pt x="1307992" y="343753"/>
                  <a:pt x="1303611" y="332729"/>
                  <a:pt x="1295400" y="326571"/>
                </a:cubicBezTo>
                <a:cubicBezTo>
                  <a:pt x="1274467" y="310871"/>
                  <a:pt x="1248588" y="301530"/>
                  <a:pt x="1230086" y="283028"/>
                </a:cubicBezTo>
                <a:cubicBezTo>
                  <a:pt x="1152510" y="205452"/>
                  <a:pt x="1240550" y="289222"/>
                  <a:pt x="1164772" y="228600"/>
                </a:cubicBezTo>
                <a:cubicBezTo>
                  <a:pt x="1087216" y="166555"/>
                  <a:pt x="1210856" y="252065"/>
                  <a:pt x="1110343" y="185057"/>
                </a:cubicBezTo>
                <a:cubicBezTo>
                  <a:pt x="1073023" y="129076"/>
                  <a:pt x="1107750" y="172095"/>
                  <a:pt x="1055915" y="130628"/>
                </a:cubicBezTo>
                <a:cubicBezTo>
                  <a:pt x="1013223" y="96475"/>
                  <a:pt x="1058197" y="116875"/>
                  <a:pt x="1001486" y="97971"/>
                </a:cubicBezTo>
                <a:cubicBezTo>
                  <a:pt x="930831" y="27317"/>
                  <a:pt x="971397" y="51656"/>
                  <a:pt x="881743" y="21771"/>
                </a:cubicBezTo>
                <a:lnTo>
                  <a:pt x="849086" y="10886"/>
                </a:lnTo>
                <a:lnTo>
                  <a:pt x="816429" y="0"/>
                </a:lnTo>
                <a:cubicBezTo>
                  <a:pt x="638629" y="3629"/>
                  <a:pt x="460571" y="643"/>
                  <a:pt x="283029" y="10886"/>
                </a:cubicBezTo>
                <a:cubicBezTo>
                  <a:pt x="263791" y="11996"/>
                  <a:pt x="242397" y="44080"/>
                  <a:pt x="228600" y="54428"/>
                </a:cubicBezTo>
                <a:cubicBezTo>
                  <a:pt x="207667" y="70127"/>
                  <a:pt x="181788" y="79468"/>
                  <a:pt x="163286" y="97971"/>
                </a:cubicBezTo>
                <a:cubicBezTo>
                  <a:pt x="132264" y="128994"/>
                  <a:pt x="150055" y="114050"/>
                  <a:pt x="108857" y="141514"/>
                </a:cubicBezTo>
                <a:cubicBezTo>
                  <a:pt x="59622" y="215368"/>
                  <a:pt x="83817" y="188326"/>
                  <a:pt x="43543" y="228600"/>
                </a:cubicBezTo>
                <a:cubicBezTo>
                  <a:pt x="16181" y="310684"/>
                  <a:pt x="53090" y="209505"/>
                  <a:pt x="10886" y="293914"/>
                </a:cubicBezTo>
                <a:cubicBezTo>
                  <a:pt x="5754" y="304177"/>
                  <a:pt x="3629" y="315685"/>
                  <a:pt x="0" y="326571"/>
                </a:cubicBezTo>
                <a:cubicBezTo>
                  <a:pt x="3629" y="431800"/>
                  <a:pt x="1058" y="537425"/>
                  <a:pt x="10886" y="642257"/>
                </a:cubicBezTo>
                <a:cubicBezTo>
                  <a:pt x="12107" y="655283"/>
                  <a:pt x="26806" y="663212"/>
                  <a:pt x="32657" y="674914"/>
                </a:cubicBezTo>
                <a:cubicBezTo>
                  <a:pt x="43449" y="696497"/>
                  <a:pt x="50880" y="742479"/>
                  <a:pt x="54429" y="762000"/>
                </a:cubicBezTo>
                <a:cubicBezTo>
                  <a:pt x="56913" y="775662"/>
                  <a:pt x="63684" y="839111"/>
                  <a:pt x="76200" y="859971"/>
                </a:cubicBezTo>
                <a:cubicBezTo>
                  <a:pt x="81480" y="868772"/>
                  <a:pt x="90715" y="874486"/>
                  <a:pt x="97972" y="881743"/>
                </a:cubicBezTo>
                <a:cubicBezTo>
                  <a:pt x="101600" y="892629"/>
                  <a:pt x="102188" y="905063"/>
                  <a:pt x="108857" y="914400"/>
                </a:cubicBezTo>
                <a:cubicBezTo>
                  <a:pt x="141142" y="959600"/>
                  <a:pt x="143756" y="955062"/>
                  <a:pt x="185057" y="968828"/>
                </a:cubicBezTo>
                <a:cubicBezTo>
                  <a:pt x="192314" y="976085"/>
                  <a:pt x="198289" y="984907"/>
                  <a:pt x="206829" y="990600"/>
                </a:cubicBezTo>
                <a:cubicBezTo>
                  <a:pt x="274779" y="1035899"/>
                  <a:pt x="224976" y="994231"/>
                  <a:pt x="283029" y="1023257"/>
                </a:cubicBezTo>
                <a:cubicBezTo>
                  <a:pt x="294731" y="1029108"/>
                  <a:pt x="303661" y="1039874"/>
                  <a:pt x="315686" y="1045028"/>
                </a:cubicBezTo>
                <a:cubicBezTo>
                  <a:pt x="329437" y="1050921"/>
                  <a:pt x="344899" y="1051615"/>
                  <a:pt x="359229" y="1055914"/>
                </a:cubicBezTo>
                <a:cubicBezTo>
                  <a:pt x="467901" y="1088516"/>
                  <a:pt x="380563" y="1071404"/>
                  <a:pt x="500743" y="1088571"/>
                </a:cubicBezTo>
                <a:cubicBezTo>
                  <a:pt x="582831" y="1115934"/>
                  <a:pt x="481644" y="1079022"/>
                  <a:pt x="566057" y="1121228"/>
                </a:cubicBezTo>
                <a:cubicBezTo>
                  <a:pt x="584347" y="1130373"/>
                  <a:pt x="624820" y="1137769"/>
                  <a:pt x="642257" y="1143000"/>
                </a:cubicBezTo>
                <a:cubicBezTo>
                  <a:pt x="752395" y="1176041"/>
                  <a:pt x="666237" y="1150167"/>
                  <a:pt x="751115" y="1186543"/>
                </a:cubicBezTo>
                <a:cubicBezTo>
                  <a:pt x="761662" y="1191063"/>
                  <a:pt x="773028" y="1193399"/>
                  <a:pt x="783772" y="1197428"/>
                </a:cubicBezTo>
                <a:cubicBezTo>
                  <a:pt x="802068" y="1204289"/>
                  <a:pt x="819904" y="1212339"/>
                  <a:pt x="838200" y="1219200"/>
                </a:cubicBezTo>
                <a:cubicBezTo>
                  <a:pt x="848944" y="1223229"/>
                  <a:pt x="860594" y="1224954"/>
                  <a:pt x="870857" y="1230086"/>
                </a:cubicBezTo>
                <a:cubicBezTo>
                  <a:pt x="945603" y="1267459"/>
                  <a:pt x="852936" y="1241741"/>
                  <a:pt x="957943" y="1262743"/>
                </a:cubicBezTo>
                <a:cubicBezTo>
                  <a:pt x="1045029" y="1259114"/>
                  <a:pt x="1132277" y="1258296"/>
                  <a:pt x="1219200" y="1251857"/>
                </a:cubicBezTo>
                <a:cubicBezTo>
                  <a:pt x="1230643" y="1251009"/>
                  <a:pt x="1240824" y="1244123"/>
                  <a:pt x="1251857" y="1240971"/>
                </a:cubicBezTo>
                <a:cubicBezTo>
                  <a:pt x="1266242" y="1236861"/>
                  <a:pt x="1280795" y="1233331"/>
                  <a:pt x="1295400" y="1230086"/>
                </a:cubicBezTo>
                <a:cubicBezTo>
                  <a:pt x="1419733" y="1202457"/>
                  <a:pt x="1287217" y="1234853"/>
                  <a:pt x="1393372" y="1208314"/>
                </a:cubicBezTo>
                <a:cubicBezTo>
                  <a:pt x="1472935" y="1155273"/>
                  <a:pt x="1372894" y="1220016"/>
                  <a:pt x="1469572" y="1164771"/>
                </a:cubicBezTo>
                <a:cubicBezTo>
                  <a:pt x="1480931" y="1158280"/>
                  <a:pt x="1490527" y="1148851"/>
                  <a:pt x="1502229" y="1143000"/>
                </a:cubicBezTo>
                <a:cubicBezTo>
                  <a:pt x="1512492" y="1137868"/>
                  <a:pt x="1524623" y="1137246"/>
                  <a:pt x="1534886" y="1132114"/>
                </a:cubicBezTo>
                <a:cubicBezTo>
                  <a:pt x="1546588" y="1126263"/>
                  <a:pt x="1556184" y="1116834"/>
                  <a:pt x="1567543" y="1110343"/>
                </a:cubicBezTo>
                <a:cubicBezTo>
                  <a:pt x="1581632" y="1102292"/>
                  <a:pt x="1596997" y="1096622"/>
                  <a:pt x="1611086" y="1088571"/>
                </a:cubicBezTo>
                <a:cubicBezTo>
                  <a:pt x="1622445" y="1082080"/>
                  <a:pt x="1631788" y="1072113"/>
                  <a:pt x="1643743" y="1066800"/>
                </a:cubicBezTo>
                <a:cubicBezTo>
                  <a:pt x="1664714" y="1057479"/>
                  <a:pt x="1709057" y="1045028"/>
                  <a:pt x="1709057" y="1045028"/>
                </a:cubicBezTo>
                <a:cubicBezTo>
                  <a:pt x="1802147" y="951942"/>
                  <a:pt x="1650428" y="1097164"/>
                  <a:pt x="1763486" y="1012371"/>
                </a:cubicBezTo>
                <a:cubicBezTo>
                  <a:pt x="1784012" y="996976"/>
                  <a:pt x="1799772" y="976086"/>
                  <a:pt x="1817915" y="957943"/>
                </a:cubicBezTo>
                <a:lnTo>
                  <a:pt x="1872343" y="903514"/>
                </a:lnTo>
                <a:cubicBezTo>
                  <a:pt x="1879600" y="896257"/>
                  <a:pt x="1884379" y="884989"/>
                  <a:pt x="1894115" y="881743"/>
                </a:cubicBezTo>
                <a:cubicBezTo>
                  <a:pt x="1953989" y="861785"/>
                  <a:pt x="1900344" y="882849"/>
                  <a:pt x="1959429" y="849086"/>
                </a:cubicBezTo>
                <a:cubicBezTo>
                  <a:pt x="1973518" y="841035"/>
                  <a:pt x="1988057" y="833707"/>
                  <a:pt x="2002972" y="827314"/>
                </a:cubicBezTo>
                <a:cubicBezTo>
                  <a:pt x="2013519" y="822794"/>
                  <a:pt x="2025366" y="821560"/>
                  <a:pt x="2035629" y="816428"/>
                </a:cubicBezTo>
                <a:cubicBezTo>
                  <a:pt x="2047331" y="810577"/>
                  <a:pt x="2056584" y="800508"/>
                  <a:pt x="2068286" y="794657"/>
                </a:cubicBezTo>
                <a:cubicBezTo>
                  <a:pt x="2078549" y="789525"/>
                  <a:pt x="2090680" y="788903"/>
                  <a:pt x="2100943" y="783771"/>
                </a:cubicBezTo>
                <a:cubicBezTo>
                  <a:pt x="2185352" y="741567"/>
                  <a:pt x="2084173" y="778476"/>
                  <a:pt x="2166257" y="751114"/>
                </a:cubicBezTo>
                <a:cubicBezTo>
                  <a:pt x="2173514" y="743857"/>
                  <a:pt x="2179818" y="735501"/>
                  <a:pt x="2188029" y="729343"/>
                </a:cubicBezTo>
                <a:cubicBezTo>
                  <a:pt x="2208962" y="713644"/>
                  <a:pt x="2253343" y="685800"/>
                  <a:pt x="2253343" y="685800"/>
                </a:cubicBezTo>
                <a:cubicBezTo>
                  <a:pt x="2289347" y="631796"/>
                  <a:pt x="2265866" y="662391"/>
                  <a:pt x="2329543" y="598714"/>
                </a:cubicBezTo>
                <a:cubicBezTo>
                  <a:pt x="2336800" y="591457"/>
                  <a:pt x="2341579" y="580189"/>
                  <a:pt x="2351315" y="576943"/>
                </a:cubicBezTo>
                <a:lnTo>
                  <a:pt x="2383972" y="566057"/>
                </a:lnTo>
                <a:cubicBezTo>
                  <a:pt x="2391229" y="555171"/>
                  <a:pt x="2396492" y="542651"/>
                  <a:pt x="2405743" y="533400"/>
                </a:cubicBezTo>
                <a:cubicBezTo>
                  <a:pt x="2426846" y="512296"/>
                  <a:pt x="2444495" y="509597"/>
                  <a:pt x="2471057" y="500743"/>
                </a:cubicBezTo>
                <a:cubicBezTo>
                  <a:pt x="2481943" y="489857"/>
                  <a:pt x="2496077" y="481452"/>
                  <a:pt x="2503715" y="468086"/>
                </a:cubicBezTo>
                <a:cubicBezTo>
                  <a:pt x="2557217" y="374458"/>
                  <a:pt x="2476493" y="462650"/>
                  <a:pt x="2536372" y="402771"/>
                </a:cubicBezTo>
                <a:cubicBezTo>
                  <a:pt x="2543629" y="388257"/>
                  <a:pt x="2551751" y="374143"/>
                  <a:pt x="2558143" y="359228"/>
                </a:cubicBezTo>
                <a:cubicBezTo>
                  <a:pt x="2562663" y="348681"/>
                  <a:pt x="2563456" y="336602"/>
                  <a:pt x="2569029" y="326571"/>
                </a:cubicBezTo>
                <a:cubicBezTo>
                  <a:pt x="2581736" y="303698"/>
                  <a:pt x="2612572" y="261257"/>
                  <a:pt x="2612572" y="261257"/>
                </a:cubicBezTo>
                <a:cubicBezTo>
                  <a:pt x="2616200" y="250371"/>
                  <a:pt x="2620674" y="239732"/>
                  <a:pt x="2623457" y="228600"/>
                </a:cubicBezTo>
                <a:cubicBezTo>
                  <a:pt x="2627944" y="210650"/>
                  <a:pt x="2625357" y="190345"/>
                  <a:pt x="2634343" y="174171"/>
                </a:cubicBezTo>
                <a:cubicBezTo>
                  <a:pt x="2655306" y="136438"/>
                  <a:pt x="2681095" y="132415"/>
                  <a:pt x="2710543" y="108857"/>
                </a:cubicBezTo>
                <a:cubicBezTo>
                  <a:pt x="2718557" y="102446"/>
                  <a:pt x="2725058" y="94343"/>
                  <a:pt x="2732315" y="87086"/>
                </a:cubicBezTo>
                <a:lnTo>
                  <a:pt x="3113315" y="97971"/>
                </a:lnTo>
                <a:cubicBezTo>
                  <a:pt x="3142538" y="99330"/>
                  <a:pt x="3172177" y="101160"/>
                  <a:pt x="3200400" y="108857"/>
                </a:cubicBezTo>
                <a:cubicBezTo>
                  <a:pt x="3225819" y="115789"/>
                  <a:pt x="3236184" y="137484"/>
                  <a:pt x="3254829" y="152400"/>
                </a:cubicBezTo>
                <a:cubicBezTo>
                  <a:pt x="3265045" y="160573"/>
                  <a:pt x="3277553" y="165657"/>
                  <a:pt x="3287486" y="174171"/>
                </a:cubicBezTo>
                <a:cubicBezTo>
                  <a:pt x="3303071" y="187529"/>
                  <a:pt x="3331029" y="217714"/>
                  <a:pt x="3331029" y="217714"/>
                </a:cubicBezTo>
                <a:cubicBezTo>
                  <a:pt x="3334658" y="228600"/>
                  <a:pt x="3336783" y="240108"/>
                  <a:pt x="3341915" y="250371"/>
                </a:cubicBezTo>
                <a:cubicBezTo>
                  <a:pt x="3347766" y="262073"/>
                  <a:pt x="3358373" y="271073"/>
                  <a:pt x="3363686" y="283028"/>
                </a:cubicBezTo>
                <a:cubicBezTo>
                  <a:pt x="3373006" y="303999"/>
                  <a:pt x="3378200" y="326571"/>
                  <a:pt x="3385457" y="348343"/>
                </a:cubicBezTo>
                <a:lnTo>
                  <a:pt x="3396343" y="381000"/>
                </a:lnTo>
                <a:lnTo>
                  <a:pt x="3407229" y="413657"/>
                </a:lnTo>
                <a:cubicBezTo>
                  <a:pt x="3410858" y="460828"/>
                  <a:pt x="3413832" y="508055"/>
                  <a:pt x="3418115" y="555171"/>
                </a:cubicBezTo>
                <a:cubicBezTo>
                  <a:pt x="3421090" y="587894"/>
                  <a:pt x="3429000" y="620285"/>
                  <a:pt x="3429000" y="653143"/>
                </a:cubicBezTo>
                <a:cubicBezTo>
                  <a:pt x="3429000" y="896284"/>
                  <a:pt x="3424866" y="1139438"/>
                  <a:pt x="3418115" y="1382486"/>
                </a:cubicBezTo>
                <a:cubicBezTo>
                  <a:pt x="3417094" y="1419258"/>
                  <a:pt x="3405567" y="1437289"/>
                  <a:pt x="3396343" y="1469571"/>
                </a:cubicBezTo>
                <a:cubicBezTo>
                  <a:pt x="3392233" y="1483956"/>
                  <a:pt x="3391350" y="1499363"/>
                  <a:pt x="3385457" y="1513114"/>
                </a:cubicBezTo>
                <a:cubicBezTo>
                  <a:pt x="3380303" y="1525139"/>
                  <a:pt x="3373902" y="1537598"/>
                  <a:pt x="3363686" y="1545771"/>
                </a:cubicBezTo>
                <a:cubicBezTo>
                  <a:pt x="3354726" y="1552939"/>
                  <a:pt x="3341915" y="1553028"/>
                  <a:pt x="3331029" y="1556657"/>
                </a:cubicBezTo>
                <a:cubicBezTo>
                  <a:pt x="3316515" y="1571171"/>
                  <a:pt x="3292464" y="1580287"/>
                  <a:pt x="3287486" y="1600200"/>
                </a:cubicBezTo>
                <a:cubicBezTo>
                  <a:pt x="3283857" y="1614714"/>
                  <a:pt x="3280710" y="1629358"/>
                  <a:pt x="3276600" y="1643743"/>
                </a:cubicBezTo>
                <a:cubicBezTo>
                  <a:pt x="3273448" y="1654776"/>
                  <a:pt x="3268498" y="1665268"/>
                  <a:pt x="3265715" y="1676400"/>
                </a:cubicBezTo>
                <a:cubicBezTo>
                  <a:pt x="3261228" y="1694350"/>
                  <a:pt x="3258458" y="1712685"/>
                  <a:pt x="3254829" y="1730828"/>
                </a:cubicBezTo>
                <a:cubicBezTo>
                  <a:pt x="3251200" y="1788885"/>
                  <a:pt x="3250033" y="1847149"/>
                  <a:pt x="3243943" y="1905000"/>
                </a:cubicBezTo>
                <a:cubicBezTo>
                  <a:pt x="3242742" y="1916411"/>
                  <a:pt x="3236209" y="1926624"/>
                  <a:pt x="3233057" y="1937657"/>
                </a:cubicBezTo>
                <a:cubicBezTo>
                  <a:pt x="3228947" y="1952042"/>
                  <a:pt x="3226471" y="1966870"/>
                  <a:pt x="3222172" y="1981200"/>
                </a:cubicBezTo>
                <a:cubicBezTo>
                  <a:pt x="3200729" y="2052675"/>
                  <a:pt x="3215028" y="2031885"/>
                  <a:pt x="3178629" y="2068286"/>
                </a:cubicBezTo>
                <a:cubicBezTo>
                  <a:pt x="3167719" y="2101015"/>
                  <a:pt x="3169418" y="2105465"/>
                  <a:pt x="3145972" y="2133600"/>
                </a:cubicBezTo>
                <a:cubicBezTo>
                  <a:pt x="3136117" y="2145427"/>
                  <a:pt x="3123170" y="2154431"/>
                  <a:pt x="3113315" y="2166257"/>
                </a:cubicBezTo>
                <a:cubicBezTo>
                  <a:pt x="3104939" y="2176308"/>
                  <a:pt x="3100794" y="2189663"/>
                  <a:pt x="3091543" y="2198914"/>
                </a:cubicBezTo>
                <a:cubicBezTo>
                  <a:pt x="3070439" y="2220018"/>
                  <a:pt x="3052792" y="2222717"/>
                  <a:pt x="3026229" y="2231571"/>
                </a:cubicBezTo>
                <a:cubicBezTo>
                  <a:pt x="2973656" y="2284144"/>
                  <a:pt x="3040467" y="2220180"/>
                  <a:pt x="2971800" y="2275114"/>
                </a:cubicBezTo>
                <a:cubicBezTo>
                  <a:pt x="2938047" y="2302117"/>
                  <a:pt x="2962051" y="2296318"/>
                  <a:pt x="2917372" y="2318657"/>
                </a:cubicBezTo>
                <a:cubicBezTo>
                  <a:pt x="2870619" y="2342033"/>
                  <a:pt x="2769217" y="2338851"/>
                  <a:pt x="2743200" y="2340428"/>
                </a:cubicBezTo>
                <a:cubicBezTo>
                  <a:pt x="2670671" y="2344824"/>
                  <a:pt x="2598057" y="2347685"/>
                  <a:pt x="2525486" y="2351314"/>
                </a:cubicBezTo>
                <a:cubicBezTo>
                  <a:pt x="2492829" y="2354943"/>
                  <a:pt x="2459926" y="2356798"/>
                  <a:pt x="2427515" y="2362200"/>
                </a:cubicBezTo>
                <a:cubicBezTo>
                  <a:pt x="2416196" y="2364086"/>
                  <a:pt x="2405989" y="2370303"/>
                  <a:pt x="2394857" y="2373086"/>
                </a:cubicBezTo>
                <a:cubicBezTo>
                  <a:pt x="2376907" y="2377573"/>
                  <a:pt x="2358457" y="2379811"/>
                  <a:pt x="2340429" y="2383971"/>
                </a:cubicBezTo>
                <a:cubicBezTo>
                  <a:pt x="2311273" y="2390699"/>
                  <a:pt x="2282372" y="2398486"/>
                  <a:pt x="2253343" y="2405743"/>
                </a:cubicBezTo>
                <a:lnTo>
                  <a:pt x="2166257" y="2427514"/>
                </a:lnTo>
                <a:cubicBezTo>
                  <a:pt x="2155371" y="2431143"/>
                  <a:pt x="2144918" y="2436514"/>
                  <a:pt x="2133600" y="2438400"/>
                </a:cubicBezTo>
                <a:cubicBezTo>
                  <a:pt x="2078358" y="2447607"/>
                  <a:pt x="1939164" y="2456706"/>
                  <a:pt x="1894115" y="2460171"/>
                </a:cubicBezTo>
                <a:cubicBezTo>
                  <a:pt x="1879601" y="2463800"/>
                  <a:pt x="1865292" y="2468381"/>
                  <a:pt x="1850572" y="2471057"/>
                </a:cubicBezTo>
                <a:cubicBezTo>
                  <a:pt x="1825328" y="2475647"/>
                  <a:pt x="1799373" y="2476174"/>
                  <a:pt x="1774372" y="2481943"/>
                </a:cubicBezTo>
                <a:cubicBezTo>
                  <a:pt x="1752010" y="2487103"/>
                  <a:pt x="1709057" y="2503714"/>
                  <a:pt x="1709057" y="2503714"/>
                </a:cubicBezTo>
                <a:lnTo>
                  <a:pt x="1654629" y="2558143"/>
                </a:lnTo>
                <a:cubicBezTo>
                  <a:pt x="1647372" y="2565400"/>
                  <a:pt x="1642593" y="2576668"/>
                  <a:pt x="1632857" y="2579914"/>
                </a:cubicBezTo>
                <a:cubicBezTo>
                  <a:pt x="1621971" y="2583543"/>
                  <a:pt x="1603497" y="2579809"/>
                  <a:pt x="1600200" y="2590800"/>
                </a:cubicBezTo>
                <a:cubicBezTo>
                  <a:pt x="1590816" y="2622080"/>
                  <a:pt x="1600200" y="2656114"/>
                  <a:pt x="1600200" y="2688771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Prostoručno 37"/>
          <p:cNvSpPr/>
          <p:nvPr/>
        </p:nvSpPr>
        <p:spPr>
          <a:xfrm>
            <a:off x="5693229" y="4049486"/>
            <a:ext cx="1951984" cy="1382485"/>
          </a:xfrm>
          <a:custGeom>
            <a:avLst/>
            <a:gdLst>
              <a:gd name="connsiteX0" fmla="*/ 0 w 1951984"/>
              <a:gd name="connsiteY0" fmla="*/ 1382485 h 1382485"/>
              <a:gd name="connsiteX1" fmla="*/ 21771 w 1951984"/>
              <a:gd name="connsiteY1" fmla="*/ 1284514 h 1382485"/>
              <a:gd name="connsiteX2" fmla="*/ 43542 w 1951984"/>
              <a:gd name="connsiteY2" fmla="*/ 1251857 h 1382485"/>
              <a:gd name="connsiteX3" fmla="*/ 97971 w 1951984"/>
              <a:gd name="connsiteY3" fmla="*/ 1197428 h 1382485"/>
              <a:gd name="connsiteX4" fmla="*/ 174171 w 1951984"/>
              <a:gd name="connsiteY4" fmla="*/ 1088571 h 1382485"/>
              <a:gd name="connsiteX5" fmla="*/ 206828 w 1951984"/>
              <a:gd name="connsiteY5" fmla="*/ 1055914 h 1382485"/>
              <a:gd name="connsiteX6" fmla="*/ 250371 w 1951984"/>
              <a:gd name="connsiteY6" fmla="*/ 1034143 h 1382485"/>
              <a:gd name="connsiteX7" fmla="*/ 326571 w 1951984"/>
              <a:gd name="connsiteY7" fmla="*/ 979714 h 1382485"/>
              <a:gd name="connsiteX8" fmla="*/ 370114 w 1951984"/>
              <a:gd name="connsiteY8" fmla="*/ 947057 h 1382485"/>
              <a:gd name="connsiteX9" fmla="*/ 391885 w 1951984"/>
              <a:gd name="connsiteY9" fmla="*/ 925285 h 1382485"/>
              <a:gd name="connsiteX10" fmla="*/ 446314 w 1951984"/>
              <a:gd name="connsiteY10" fmla="*/ 892628 h 1382485"/>
              <a:gd name="connsiteX11" fmla="*/ 522514 w 1951984"/>
              <a:gd name="connsiteY11" fmla="*/ 870857 h 1382485"/>
              <a:gd name="connsiteX12" fmla="*/ 685800 w 1951984"/>
              <a:gd name="connsiteY12" fmla="*/ 805543 h 1382485"/>
              <a:gd name="connsiteX13" fmla="*/ 751114 w 1951984"/>
              <a:gd name="connsiteY13" fmla="*/ 772885 h 1382485"/>
              <a:gd name="connsiteX14" fmla="*/ 783771 w 1951984"/>
              <a:gd name="connsiteY14" fmla="*/ 751114 h 1382485"/>
              <a:gd name="connsiteX15" fmla="*/ 827314 w 1951984"/>
              <a:gd name="connsiteY15" fmla="*/ 740228 h 1382485"/>
              <a:gd name="connsiteX16" fmla="*/ 870857 w 1951984"/>
              <a:gd name="connsiteY16" fmla="*/ 718457 h 1382485"/>
              <a:gd name="connsiteX17" fmla="*/ 947057 w 1951984"/>
              <a:gd name="connsiteY17" fmla="*/ 696685 h 1382485"/>
              <a:gd name="connsiteX18" fmla="*/ 1023257 w 1951984"/>
              <a:gd name="connsiteY18" fmla="*/ 664028 h 1382485"/>
              <a:gd name="connsiteX19" fmla="*/ 1132114 w 1951984"/>
              <a:gd name="connsiteY19" fmla="*/ 620485 h 1382485"/>
              <a:gd name="connsiteX20" fmla="*/ 1219200 w 1951984"/>
              <a:gd name="connsiteY20" fmla="*/ 598714 h 1382485"/>
              <a:gd name="connsiteX21" fmla="*/ 1251857 w 1951984"/>
              <a:gd name="connsiteY21" fmla="*/ 576943 h 1382485"/>
              <a:gd name="connsiteX22" fmla="*/ 1284514 w 1951984"/>
              <a:gd name="connsiteY22" fmla="*/ 566057 h 1382485"/>
              <a:gd name="connsiteX23" fmla="*/ 1306285 w 1951984"/>
              <a:gd name="connsiteY23" fmla="*/ 544285 h 1382485"/>
              <a:gd name="connsiteX24" fmla="*/ 1371600 w 1951984"/>
              <a:gd name="connsiteY24" fmla="*/ 522514 h 1382485"/>
              <a:gd name="connsiteX25" fmla="*/ 1404257 w 1951984"/>
              <a:gd name="connsiteY25" fmla="*/ 511628 h 1382485"/>
              <a:gd name="connsiteX26" fmla="*/ 1447800 w 1951984"/>
              <a:gd name="connsiteY26" fmla="*/ 489857 h 1382485"/>
              <a:gd name="connsiteX27" fmla="*/ 1491342 w 1951984"/>
              <a:gd name="connsiteY27" fmla="*/ 478971 h 1382485"/>
              <a:gd name="connsiteX28" fmla="*/ 1556657 w 1951984"/>
              <a:gd name="connsiteY28" fmla="*/ 457200 h 1382485"/>
              <a:gd name="connsiteX29" fmla="*/ 1578428 w 1951984"/>
              <a:gd name="connsiteY29" fmla="*/ 435428 h 1382485"/>
              <a:gd name="connsiteX30" fmla="*/ 1654628 w 1951984"/>
              <a:gd name="connsiteY30" fmla="*/ 337457 h 1382485"/>
              <a:gd name="connsiteX31" fmla="*/ 1687285 w 1951984"/>
              <a:gd name="connsiteY31" fmla="*/ 326571 h 1382485"/>
              <a:gd name="connsiteX32" fmla="*/ 1719942 w 1951984"/>
              <a:gd name="connsiteY32" fmla="*/ 304800 h 1382485"/>
              <a:gd name="connsiteX33" fmla="*/ 1763485 w 1951984"/>
              <a:gd name="connsiteY33" fmla="*/ 250371 h 1382485"/>
              <a:gd name="connsiteX34" fmla="*/ 1807028 w 1951984"/>
              <a:gd name="connsiteY34" fmla="*/ 206828 h 1382485"/>
              <a:gd name="connsiteX35" fmla="*/ 1850571 w 1951984"/>
              <a:gd name="connsiteY35" fmla="*/ 163285 h 1382485"/>
              <a:gd name="connsiteX36" fmla="*/ 1872342 w 1951984"/>
              <a:gd name="connsiteY36" fmla="*/ 130628 h 1382485"/>
              <a:gd name="connsiteX37" fmla="*/ 1915885 w 1951984"/>
              <a:gd name="connsiteY37" fmla="*/ 87085 h 1382485"/>
              <a:gd name="connsiteX38" fmla="*/ 1937657 w 1951984"/>
              <a:gd name="connsiteY38" fmla="*/ 65314 h 1382485"/>
              <a:gd name="connsiteX39" fmla="*/ 1948542 w 1951984"/>
              <a:gd name="connsiteY39" fmla="*/ 0 h 138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51984" h="1382485">
                <a:moveTo>
                  <a:pt x="0" y="1382485"/>
                </a:moveTo>
                <a:cubicBezTo>
                  <a:pt x="4181" y="1357394"/>
                  <a:pt x="8371" y="1311314"/>
                  <a:pt x="21771" y="1284514"/>
                </a:cubicBezTo>
                <a:cubicBezTo>
                  <a:pt x="27622" y="1272812"/>
                  <a:pt x="34927" y="1261703"/>
                  <a:pt x="43542" y="1251857"/>
                </a:cubicBezTo>
                <a:cubicBezTo>
                  <a:pt x="60438" y="1232547"/>
                  <a:pt x="83738" y="1218777"/>
                  <a:pt x="97971" y="1197428"/>
                </a:cubicBezTo>
                <a:cubicBezTo>
                  <a:pt x="116705" y="1169327"/>
                  <a:pt x="149995" y="1116777"/>
                  <a:pt x="174171" y="1088571"/>
                </a:cubicBezTo>
                <a:cubicBezTo>
                  <a:pt x="184190" y="1076882"/>
                  <a:pt x="194301" y="1064862"/>
                  <a:pt x="206828" y="1055914"/>
                </a:cubicBezTo>
                <a:cubicBezTo>
                  <a:pt x="220033" y="1046482"/>
                  <a:pt x="235857" y="1041400"/>
                  <a:pt x="250371" y="1034143"/>
                </a:cubicBezTo>
                <a:cubicBezTo>
                  <a:pt x="312625" y="971887"/>
                  <a:pt x="250156" y="1027473"/>
                  <a:pt x="326571" y="979714"/>
                </a:cubicBezTo>
                <a:cubicBezTo>
                  <a:pt x="341956" y="970098"/>
                  <a:pt x="356176" y="958672"/>
                  <a:pt x="370114" y="947057"/>
                </a:cubicBezTo>
                <a:cubicBezTo>
                  <a:pt x="377998" y="940487"/>
                  <a:pt x="383534" y="931250"/>
                  <a:pt x="391885" y="925285"/>
                </a:cubicBezTo>
                <a:cubicBezTo>
                  <a:pt x="409102" y="912987"/>
                  <a:pt x="427390" y="902090"/>
                  <a:pt x="446314" y="892628"/>
                </a:cubicBezTo>
                <a:cubicBezTo>
                  <a:pt x="488672" y="871450"/>
                  <a:pt x="473697" y="891779"/>
                  <a:pt x="522514" y="870857"/>
                </a:cubicBezTo>
                <a:cubicBezTo>
                  <a:pt x="687106" y="800317"/>
                  <a:pt x="573718" y="827958"/>
                  <a:pt x="685800" y="805543"/>
                </a:cubicBezTo>
                <a:cubicBezTo>
                  <a:pt x="729617" y="761724"/>
                  <a:pt x="680898" y="802978"/>
                  <a:pt x="751114" y="772885"/>
                </a:cubicBezTo>
                <a:cubicBezTo>
                  <a:pt x="763139" y="767731"/>
                  <a:pt x="771746" y="756268"/>
                  <a:pt x="783771" y="751114"/>
                </a:cubicBezTo>
                <a:cubicBezTo>
                  <a:pt x="797522" y="745221"/>
                  <a:pt x="813306" y="745481"/>
                  <a:pt x="827314" y="740228"/>
                </a:cubicBezTo>
                <a:cubicBezTo>
                  <a:pt x="842508" y="734530"/>
                  <a:pt x="855942" y="724849"/>
                  <a:pt x="870857" y="718457"/>
                </a:cubicBezTo>
                <a:cubicBezTo>
                  <a:pt x="896958" y="707271"/>
                  <a:pt x="919436" y="704577"/>
                  <a:pt x="947057" y="696685"/>
                </a:cubicBezTo>
                <a:cubicBezTo>
                  <a:pt x="998121" y="682096"/>
                  <a:pt x="965191" y="688914"/>
                  <a:pt x="1023257" y="664028"/>
                </a:cubicBezTo>
                <a:cubicBezTo>
                  <a:pt x="1059178" y="648633"/>
                  <a:pt x="1094200" y="629963"/>
                  <a:pt x="1132114" y="620485"/>
                </a:cubicBezTo>
                <a:lnTo>
                  <a:pt x="1219200" y="598714"/>
                </a:lnTo>
                <a:cubicBezTo>
                  <a:pt x="1230086" y="591457"/>
                  <a:pt x="1240155" y="582794"/>
                  <a:pt x="1251857" y="576943"/>
                </a:cubicBezTo>
                <a:cubicBezTo>
                  <a:pt x="1262120" y="571811"/>
                  <a:pt x="1274675" y="571961"/>
                  <a:pt x="1284514" y="566057"/>
                </a:cubicBezTo>
                <a:cubicBezTo>
                  <a:pt x="1293315" y="560776"/>
                  <a:pt x="1297105" y="548875"/>
                  <a:pt x="1306285" y="544285"/>
                </a:cubicBezTo>
                <a:cubicBezTo>
                  <a:pt x="1326811" y="534022"/>
                  <a:pt x="1349828" y="529771"/>
                  <a:pt x="1371600" y="522514"/>
                </a:cubicBezTo>
                <a:cubicBezTo>
                  <a:pt x="1382486" y="518885"/>
                  <a:pt x="1393994" y="516759"/>
                  <a:pt x="1404257" y="511628"/>
                </a:cubicBezTo>
                <a:cubicBezTo>
                  <a:pt x="1418771" y="504371"/>
                  <a:pt x="1432606" y="495555"/>
                  <a:pt x="1447800" y="489857"/>
                </a:cubicBezTo>
                <a:cubicBezTo>
                  <a:pt x="1461808" y="484604"/>
                  <a:pt x="1477012" y="483270"/>
                  <a:pt x="1491342" y="478971"/>
                </a:cubicBezTo>
                <a:cubicBezTo>
                  <a:pt x="1513323" y="472377"/>
                  <a:pt x="1556657" y="457200"/>
                  <a:pt x="1556657" y="457200"/>
                </a:cubicBezTo>
                <a:cubicBezTo>
                  <a:pt x="1563914" y="449943"/>
                  <a:pt x="1572270" y="443639"/>
                  <a:pt x="1578428" y="435428"/>
                </a:cubicBezTo>
                <a:cubicBezTo>
                  <a:pt x="1600053" y="406594"/>
                  <a:pt x="1621388" y="359617"/>
                  <a:pt x="1654628" y="337457"/>
                </a:cubicBezTo>
                <a:cubicBezTo>
                  <a:pt x="1664175" y="331092"/>
                  <a:pt x="1677022" y="331703"/>
                  <a:pt x="1687285" y="326571"/>
                </a:cubicBezTo>
                <a:cubicBezTo>
                  <a:pt x="1698987" y="320720"/>
                  <a:pt x="1709726" y="312973"/>
                  <a:pt x="1719942" y="304800"/>
                </a:cubicBezTo>
                <a:cubicBezTo>
                  <a:pt x="1753631" y="277849"/>
                  <a:pt x="1732623" y="286377"/>
                  <a:pt x="1763485" y="250371"/>
                </a:cubicBezTo>
                <a:cubicBezTo>
                  <a:pt x="1776843" y="234786"/>
                  <a:pt x="1792514" y="221342"/>
                  <a:pt x="1807028" y="206828"/>
                </a:cubicBezTo>
                <a:lnTo>
                  <a:pt x="1850571" y="163285"/>
                </a:lnTo>
                <a:cubicBezTo>
                  <a:pt x="1857828" y="152399"/>
                  <a:pt x="1863828" y="140561"/>
                  <a:pt x="1872342" y="130628"/>
                </a:cubicBezTo>
                <a:cubicBezTo>
                  <a:pt x="1885700" y="115043"/>
                  <a:pt x="1901371" y="101599"/>
                  <a:pt x="1915885" y="87085"/>
                </a:cubicBezTo>
                <a:lnTo>
                  <a:pt x="1937657" y="65314"/>
                </a:lnTo>
                <a:cubicBezTo>
                  <a:pt x="1951984" y="22330"/>
                  <a:pt x="1948542" y="44131"/>
                  <a:pt x="1948542" y="0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4" name="Ravni poveznik 43"/>
          <p:cNvCxnSpPr/>
          <p:nvPr/>
        </p:nvCxnSpPr>
        <p:spPr>
          <a:xfrm>
            <a:off x="5652120" y="4749147"/>
            <a:ext cx="0" cy="624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04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9 -0.00347 L 0.22327 -0.09791 " pathEditMode="relative" ptsTypes="AA"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3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smo naučili iz ovog problema: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Većina ljudi suočenih s ovim problemom vrlo brzo ga proglase nerješivim</a:t>
            </a:r>
          </a:p>
          <a:p>
            <a:r>
              <a:rPr lang="hr-HR" sz="2800" dirty="0" smtClean="0"/>
              <a:t>Nema odustajanja!</a:t>
            </a:r>
          </a:p>
          <a:p>
            <a:r>
              <a:rPr lang="hr-HR" sz="2800" dirty="0" smtClean="0"/>
              <a:t>Problem smo riješili koristeći dvije važne strategije:</a:t>
            </a:r>
          </a:p>
          <a:p>
            <a:pPr marL="788670" lvl="1" indent="-514350">
              <a:buFont typeface="+mj-lt"/>
              <a:buAutoNum type="alphaLcParenR"/>
            </a:pPr>
            <a:r>
              <a:rPr lang="hr-HR" sz="2800" b="1" dirty="0" smtClean="0"/>
              <a:t>Optimistički pristup problemu </a:t>
            </a:r>
            <a:r>
              <a:rPr lang="hr-HR" sz="2800" dirty="0" smtClean="0"/>
              <a:t>- rješenje postoji i ja ću ga pronaći!</a:t>
            </a:r>
          </a:p>
          <a:p>
            <a:pPr marL="788670" lvl="1" indent="-514350">
              <a:buFont typeface="+mj-lt"/>
              <a:buAutoNum type="alphaLcParenR"/>
            </a:pPr>
            <a:r>
              <a:rPr lang="hr-HR" sz="2800" dirty="0" smtClean="0"/>
              <a:t>Pojednostavnili smo problem i tako ga učinili rješivim</a:t>
            </a:r>
          </a:p>
          <a:p>
            <a:pPr lvl="1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867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Prebrojavanja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87" y="1724025"/>
            <a:ext cx="34766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2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248</TotalTime>
  <Words>855</Words>
  <Application>Microsoft Office PowerPoint</Application>
  <PresentationFormat>Prikaz na zaslonu (4:3)</PresentationFormat>
  <Paragraphs>109</Paragraphs>
  <Slides>21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6" baseType="lpstr">
      <vt:lpstr>Yu Mincho Demibold</vt:lpstr>
      <vt:lpstr>Arial</vt:lpstr>
      <vt:lpstr>Arial Narrow</vt:lpstr>
      <vt:lpstr>Calibri</vt:lpstr>
      <vt:lpstr>Jasnoća</vt:lpstr>
      <vt:lpstr>KOMINATORNO LOGIČKI ZADATCI</vt:lpstr>
      <vt:lpstr>“Zadatak” ili “problem”</vt:lpstr>
      <vt:lpstr>PowerPointova prezentacija</vt:lpstr>
      <vt:lpstr>„Nemogući” problem</vt:lpstr>
      <vt:lpstr>PowerPointova prezentacija</vt:lpstr>
      <vt:lpstr>PowerPointova prezentacija</vt:lpstr>
      <vt:lpstr>PowerPointova prezentacija</vt:lpstr>
      <vt:lpstr>Što smo naučili iz ovog problema:</vt:lpstr>
      <vt:lpstr>Prebrojavanja</vt:lpstr>
      <vt:lpstr>Općinsko 2012., 5. razred</vt:lpstr>
      <vt:lpstr>Općinsko 2009., 5. razred</vt:lpstr>
      <vt:lpstr>Općinsko 2016., 7. razred</vt:lpstr>
      <vt:lpstr>Općinsko 2011., 5. razred </vt:lpstr>
      <vt:lpstr>Općinsko 2016., 6. razred </vt:lpstr>
      <vt:lpstr>Općinsko 2011., 7. razred</vt:lpstr>
      <vt:lpstr>Logički zadaci</vt:lpstr>
      <vt:lpstr>Problem 1:</vt:lpstr>
      <vt:lpstr>Državno natjecanje 2011. (6. razred)</vt:lpstr>
      <vt:lpstr>Državno 2009., 5. razred</vt:lpstr>
      <vt:lpstr>Problem 2: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KOMINATORNO LOGIČKI ZADATCI</dc:title>
  <dc:creator>Maja</dc:creator>
  <cp:lastModifiedBy>Maja Zelcic</cp:lastModifiedBy>
  <cp:revision>29</cp:revision>
  <dcterms:created xsi:type="dcterms:W3CDTF">2016-09-18T17:43:01Z</dcterms:created>
  <dcterms:modified xsi:type="dcterms:W3CDTF">2016-09-27T06:51:03Z</dcterms:modified>
</cp:coreProperties>
</file>